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om"/>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om"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om">
                <a:solidFill>
                  <a:schemeClr val="tx1">
                    <a:lumMod val="50000"/>
                    <a:lumOff val="50000"/>
                  </a:schemeClr>
                </a:solidFill>
              </a:rPr>
              <a:t>Lakk 45 Sagalee Waaqayyoo</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om" sz="4400"/>
              <a:t>Oduu Gammachiisaa Ergamaa irraa</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om" sz="4000">
                <a:solidFill>
                  <a:srgbClr val="FF0000"/>
                </a:solidFill>
              </a:rPr>
              <a:t>Quiz har'aa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om" sz="3600">
                <a:solidFill>
                  <a:schemeClr val="tx1">
                    <a:lumMod val="65000"/>
                    <a:lumOff val="35000"/>
                  </a:schemeClr>
                </a:solidFill>
              </a:rPr>
              <a:t>Oduu kana eenyutu Maariyaamiif kenne?</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om" sz="2800">
                <a:solidFill>
                  <a:schemeClr val="tx1">
                    <a:lumMod val="65000"/>
                    <a:lumOff val="35000"/>
                  </a:schemeClr>
                </a:solidFill>
              </a:rPr>
              <a:t>1 </a:t>
            </a:r>
            <a:r xmlns:a="http://schemas.openxmlformats.org/drawingml/2006/main">
              <a:rPr altLang="ko-KR" dirty="0" lang="om" sz="2800">
                <a:solidFill>
                  <a:schemeClr val="tx1">
                    <a:lumMod val="65000"/>
                    <a:lumOff val="35000"/>
                  </a:schemeClr>
                </a:solidFill>
              </a:rPr>
              <a:t>Seexana</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om" sz="2800">
                <a:solidFill>
                  <a:schemeClr val="tx1">
                    <a:lumMod val="65000"/>
                    <a:lumOff val="35000"/>
                  </a:schemeClr>
                </a:solidFill>
              </a:rPr>
              <a:t>2 </a:t>
            </a:r>
            <a:r xmlns:a="http://schemas.openxmlformats.org/drawingml/2006/main">
              <a:rPr altLang="ko-KR" dirty="0" lang="om" sz="2800">
                <a:solidFill>
                  <a:schemeClr val="tx1">
                    <a:lumMod val="65000"/>
                    <a:lumOff val="35000"/>
                  </a:schemeClr>
                </a:solidFill>
              </a:rPr>
              <a:t>Hiriyaa Maariyaam</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om" sz="2800">
                <a:solidFill>
                  <a:schemeClr val="tx1">
                    <a:lumMod val="65000"/>
                    <a:lumOff val="35000"/>
                  </a:schemeClr>
                </a:solidFill>
              </a:rPr>
              <a:t>3 </a:t>
            </a:r>
            <a:r xmlns:a="http://schemas.openxmlformats.org/drawingml/2006/main">
              <a:rPr altLang="ko-KR" dirty="0" lang="om" sz="2800">
                <a:solidFill>
                  <a:schemeClr val="tx1">
                    <a:lumMod val="65000"/>
                    <a:lumOff val="35000"/>
                  </a:schemeClr>
                </a:solidFill>
              </a:rPr>
              <a:t>Ergamaa</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om" sz="2800">
                <a:solidFill>
                  <a:schemeClr val="tx1">
                    <a:lumMod val="65000"/>
                    <a:lumOff val="35000"/>
                  </a:schemeClr>
                </a:solidFill>
              </a:rPr>
              <a:t>4 </a:t>
            </a:r>
            <a:r xmlns:a="http://schemas.openxmlformats.org/drawingml/2006/main">
              <a:rPr altLang="ko-KR" dirty="0" lang="om" sz="2800">
                <a:solidFill>
                  <a:schemeClr val="tx1">
                    <a:lumMod val="65000"/>
                    <a:lumOff val="35000"/>
                  </a:schemeClr>
                </a:solidFill>
              </a:rPr>
              <a:t>Yesuus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om" sz="2800">
                <a:solidFill>
                  <a:srgbClr val="FF0000"/>
                </a:solidFill>
              </a:rPr>
              <a:t>3 </a:t>
            </a:r>
            <a:r xmlns:a="http://schemas.openxmlformats.org/drawingml/2006/main">
              <a:rPr altLang="ko-KR" dirty="0" lang="om" sz="2800">
                <a:solidFill>
                  <a:srgbClr val="FF0000"/>
                </a:solidFill>
              </a:rPr>
              <a:t>Ergamaa</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LAKKI. 54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Dubartii Samaariyaa boolla bishaanii bira jirtu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namni bishaan ani kennu dhugu yoomiyyuu hin dheebotu. Dhugumatti bishaan ani isaaf kennu isa keessatti burqaa bishaanii gara jireenya bara baraatti dhangala'u ta'a."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4:14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biyya Samaariyaa keessa utuu darbu, boolla bishaanii biratti dubartii tokkoon wal argee akkas jedhe. “Maaloo bishaan naaf kenni.”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om" altLang="ko-KR" sz="2600">
                <a:solidFill>
                  <a:schemeClr val="tx1">
                    <a:lumMod val="65000"/>
                    <a:lumOff val="35000"/>
                  </a:schemeClr>
                </a:solidFill>
              </a:rPr>
              <a:t>Dubartiin sun ajaa'iba turte. Sababni isaas Yihudoonni warra Samaariyaa wajjin waan hin dubbanneef. “Eenyu akkan ta’e osoo beekta silaa bishaan na gaafatta turte.” Yesuus akkas jedhe</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om" altLang="ko-KR" sz="2600">
                <a:solidFill>
                  <a:schemeClr val="tx1">
                    <a:lumMod val="65000"/>
                    <a:lumOff val="35000"/>
                  </a:schemeClr>
                </a:solidFill>
              </a:rPr>
              <a:t>“Bishaan ani kennu bishaan jireenyaa kan lammata hin dheebonne waan ta’eef.” Dubartiin kun waaʼee Yesus beekuuf fedhii guddaa qabdi turte. “Ati eenyu, bishaan sana naaf kennuu dandeessaa?”</a:t>
            </a:r>
            <a:r xmlns:a="http://schemas.openxmlformats.org/drawingml/2006/main">
              <a:rPr lang="om"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“Ani Kiristoosii fi Ilma Waaqayyoo ti” jedhee deebiseef. Kanaan rifatte.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om" altLang="ko-KR" sz="2600">
                <a:solidFill>
                  <a:schemeClr val="tx1">
                    <a:lumMod val="65000"/>
                    <a:lumOff val="35000"/>
                  </a:schemeClr>
                </a:solidFill>
              </a:rPr>
              <a:t>Isheenis qaruuraa bishaanii ishee dhiistee gara magaalatti deebitee waa'ee Yesuus namootaan dubbatte. Namoonni baay’een Yesusiin wal arguuf dhufanii akka fayyisaa isaaniitti amanan.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Dubartiin Samaariyaa kun akkuma Yesusiin wal argiteen, qaruuraa bishaanii keessaa baatee gara gandaatti deebitee oduu gamachisa fayyinaa warra gandaatti geessuuf deemte.</a:t>
            </a:r>
            <a:r xmlns:a="http://schemas.openxmlformats.org/drawingml/2006/main">
              <a:rPr altLang="en-US" lang="om" sz="3200">
                <a:solidFill>
                  <a:schemeClr val="tx1">
                    <a:lumMod val="65000"/>
                    <a:lumOff val="35000"/>
                  </a:schemeClr>
                </a:solidFill>
              </a:rPr>
              <a:t> </a:t>
            </a:r>
            <a:r xmlns:a="http://schemas.openxmlformats.org/drawingml/2006/main">
              <a:rPr altLang="ko-KR" lang="om" sz="3200">
                <a:solidFill>
                  <a:schemeClr val="tx1">
                    <a:lumMod val="65000"/>
                    <a:lumOff val="35000"/>
                  </a:schemeClr>
                </a:solidFill>
              </a:rPr>
              <a:t>Dhuma irrattis namoonni hedduun wangeela isheen lallabde dhagahuu fi amanuudhaan fayyaniiru.</a:t>
            </a:r>
            <a:r xmlns:a="http://schemas.openxmlformats.org/drawingml/2006/main">
              <a:rPr altLang="en-US" lang="o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om" sz="3200">
                <a:solidFill>
                  <a:schemeClr val="tx1">
                    <a:lumMod val="65000"/>
                    <a:lumOff val="35000"/>
                  </a:schemeClr>
                </a:solidFill>
              </a:rPr>
              <a:t>Yesusiin wal argiteettaa? Waaʼee Yesus namoota kaanitti himtaa jirtaa? Yesusiin akka dubartii Samaariyaa warra kaanitti beeksisuun akkam taʼa?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r xmlns:a="http://schemas.openxmlformats.org/drawingml/2006/main">
              <a:rPr altLang="en-US" lang="om" sz="3600">
                <a:solidFill>
                  <a:srgbClr val="0070c0"/>
                </a:solidFill>
              </a:rPr>
              <a:t> </a:t>
            </a:r>
            <a:r xmlns:a="http://schemas.openxmlformats.org/drawingml/2006/main">
              <a:rPr altLang="ko-KR" lang="om" sz="3600">
                <a:solidFill>
                  <a:srgbClr val="0070c0"/>
                </a:solidFill>
              </a:rPr>
              <a:t>dha..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isa lubbuu keenya gonkumaa akka hin dheebonne bishaan jireenyaa nuuf kennudha.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Yesus dubartii Samaariyaa tokkoon eessatti wal arge?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masaraa mootummaa keessatti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magaalattii irratti</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daandii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gabaa irratti argamu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boolla bishaanii irratti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boolla bishaanii irratti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om" sz="4000">
                <a:solidFill>
                  <a:srgbClr val="FF0000"/>
                </a:solidFill>
              </a:rPr>
              <a:t>Dubbii har'aa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om" sz="3600">
                <a:solidFill>
                  <a:schemeClr val="tx1">
                    <a:lumMod val="65000"/>
                    <a:lumOff val="35000"/>
                  </a:schemeClr>
                </a:solidFill>
              </a:rPr>
              <a:t>Ulfa godhattee ilma ni deesse, maqaa Yesus jedhu itti moggaafta.</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om" sz="2800">
                <a:solidFill>
                  <a:schemeClr val="tx1">
                    <a:lumMod val="65000"/>
                    <a:lumOff val="35000"/>
                  </a:schemeClr>
                </a:solidFill>
              </a:rPr>
              <a:t>Luqaas</a:t>
            </a:r>
            <a:r xmlns:a="http://schemas.openxmlformats.org/drawingml/2006/main">
              <a:rPr altLang="en-US" dirty="0" lang="om" sz="2800">
                <a:solidFill>
                  <a:schemeClr val="tx1">
                    <a:lumMod val="65000"/>
                    <a:lumOff val="35000"/>
                  </a:schemeClr>
                </a:solidFill>
              </a:rPr>
              <a:t> </a:t>
            </a:r>
            <a:r xmlns:a="http://schemas.openxmlformats.org/drawingml/2006/main">
              <a:rPr altLang="ko-KR" dirty="0" lang="om" sz="2800">
                <a:solidFill>
                  <a:schemeClr val="tx1">
                    <a:lumMod val="65000"/>
                    <a:lumOff val="35000"/>
                  </a:schemeClr>
                </a:solidFill>
              </a:rPr>
              <a:t>1:31 irratti</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namni bishaan ani kennu dhugu yoomiyyuu hin dheebotu. Dhugumatti bishaan ani isaaf kennu isa keessatti burqaa bishaanii gara jireenya bara baraatti dhangala'u ta'a."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4:14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55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Kiyyoo kee bishaan gadi fagootti darbadhu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Achiis Yesus Simoon, "Hin sodaatin amma booda namoota ni qabatta" jedheen.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5:10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bidiruu Pheexiroos yaabbatee dubbicha dabarsee, Pheexiroosiin jedhe. "Amma bishaan gadi fagoo dhaqii qurxummii qabachuuf kiyyoo darbadhu."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“Gooftaa halkan guutuu cimnee hojjenne malee homaa hin qabnu. Garuu waan jettaniif, ani kiyyoo gadi dhiisa."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Kana erga godhanii booda qurxummii baayʼee waan qabaniif, toora isaanii caccabuu jalqabe. Phexros kana ajaa'ibsiifate.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om" sz="3000">
                <a:solidFill>
                  <a:schemeClr val="tx1">
                    <a:lumMod val="65000"/>
                    <a:lumOff val="35000"/>
                  </a:schemeClr>
                </a:solidFill>
              </a:rPr>
              <a:t>Yeroo sanatti Phexros Yesus Ilma Waaqayyoo ta’uu isaa beekee qalbii diddiirrate. "Ani cubbamaa dha."</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om" sz="3000">
                <a:solidFill>
                  <a:schemeClr val="tx1">
                    <a:lumMod val="65000"/>
                    <a:lumOff val="35000"/>
                  </a:schemeClr>
                </a:solidFill>
              </a:rPr>
              <a:t>Yesuus akkas jedhe. “Hin sodaatin, amma booda nama qurxummii qabuu fi nama fudhatu taata.” Phexros waan hundumaa dhiisee duuka buutuu Yesus ta'e.</a:t>
            </a:r>
            <a:r xmlns:a="http://schemas.openxmlformats.org/drawingml/2006/main">
              <a:rPr altLang="en-US" lang="om"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Kan har'aa</a:t>
            </a:r>
            <a:r xmlns:a="http://schemas.openxmlformats.org/drawingml/2006/main">
              <a:rPr altLang="en-US" lang="om" sz="4000">
                <a:solidFill>
                  <a:srgbClr val="ff0000"/>
                </a:solidFill>
              </a:rPr>
              <a:t> </a:t>
            </a:r>
            <a:r xmlns:a="http://schemas.openxmlformats.org/drawingml/2006/main">
              <a:rPr altLang="ko-KR" lang="om" sz="4000">
                <a:solidFill>
                  <a:srgbClr val="ff0000"/>
                </a:solidFill>
              </a:rPr>
              <a:t>Barumsa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Pheexiroos inni Yesusiin wal arge,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qalbii diddiirratee achumatti ajajame.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Gaabbii fi ajajamuu ni jiraa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jireenya kee keessatti gara Yesusitti?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Phexros waan hundumaa dhiisee Yesusiin duukaa bu’e. Akkuma Pheexiroos duuka bu’aa gaabbii fi ajajamuu dhugaa beeku ta’uu qabda.</a:t>
            </a:r>
            <a:r xmlns:a="http://schemas.openxmlformats.org/drawingml/2006/main">
              <a:rPr altLang="en-US" lang="om"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nama dinqii muuxannoo fi dandeettii namootaa irra darbee hojjetudha.</a:t>
            </a:r>
            <a:r xmlns:a="http://schemas.openxmlformats.org/drawingml/2006/main">
              <a:rPr altLang="en-US" lan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46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Mucaa Yesuus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Hojiin Pheexiroos maal ture?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nama muka hojjetu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tiksee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qurxummii kan qabu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qonnaan bulaa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3 </a:t>
            </a:r>
            <a:r xmlns:a="http://schemas.openxmlformats.org/drawingml/2006/main">
              <a:rPr altLang="ko-KR" lang="om" sz="2800">
                <a:solidFill>
                  <a:srgbClr val="ff0000"/>
                </a:solidFill>
              </a:rPr>
              <a:t>qurxummii kan qabu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Achiis Yesus Simoon, "Hin sodaatin amma booda namoota ni qabatta" jedheen.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5:10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56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kan duuka buutota waame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Filiphoos Naataanaa'eel argatee, "Isa Museen Seera keessatti waa'ee isaa barreesse, raajonnis waa'ee isaa barreessan arganneerra, innis Yesus nama Naazireet ilma Yoseef" jedheen.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45. 45.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Phexros, Indiriyaasii fi olla isaanii Filiphoos duuka bu’aa akka ta’aniif waame. "Na hordofaa!"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Filiphoos Yesusiin michuusaa Naataanaaʼeliin beeksise. "Masiihichi kakuu moofaa keessatti raajonni barreessan mul'ateera."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"Naazireet! Masiihiin achirraa dhufuu danda'aa?" jedhee Naataanaa'eel gaafate. "Kottu ilaali" jedhe Filiphoos.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Naataanaa'eliin akkana jedhe. “Ati Israa’el dhugaadha, Filiphoos osoo si hin waamiin dura muka harbuu jala turtetti si arge.”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Naataanaa’el kana ajaa’ibsiifatee, “Barsiisaa ati ilma Waaqayyoo fi Mootii Israa’el ti” jedhee Yesusiif ulfina kenne.</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Naataanaa'el akkuma kana bare</a:t>
            </a:r>
            <a:r xmlns:a="http://schemas.openxmlformats.org/drawingml/2006/main">
              <a:rPr altLang="en-US" lang="om" sz="3200">
                <a:solidFill>
                  <a:schemeClr val="tx1">
                    <a:lumMod val="65000"/>
                    <a:lumOff val="35000"/>
                  </a:schemeClr>
                </a:solidFill>
              </a:rPr>
              <a:t> </a:t>
            </a:r>
            <a:r xmlns:a="http://schemas.openxmlformats.org/drawingml/2006/main">
              <a:rPr altLang="ko-KR" lang="om" sz="3200">
                <a:solidFill>
                  <a:schemeClr val="tx1">
                    <a:lumMod val="65000"/>
                    <a:lumOff val="35000"/>
                  </a:schemeClr>
                </a:solidFill>
              </a:rPr>
              <a:t>Yesuus Masiihidha, Yesusiin ulfina kenne.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Duuka bu'aa Yesus ta'e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Yesus isa fayyisaa keenya ta'eef ulfina kennuu qabna, jireenya duuka bu'aa Yesuus jiraachuu fi isaaf abboomamuu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Har'a magaalaa Daawit keessatti Fayyisaan siif dhalateera; inni Kiristoos Gooftaa dha.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Akka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2:11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nama akka duuka buutotaatti kan waamu Yesuus isa fakkaachuuf.</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Yesusiin Naataanaaʼeliin kan beeksise eenyu?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Phexros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Filiphoos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Andireew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Phaawulos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2 </a:t>
            </a:r>
            <a:r xmlns:a="http://schemas.openxmlformats.org/drawingml/2006/main">
              <a:rPr altLang="ko-KR" lang="om" sz="2800">
                <a:solidFill>
                  <a:srgbClr val="ff0000"/>
                </a:solidFill>
              </a:rPr>
              <a:t>Filiphoos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Filiphoos Naataanaa'eel argatee, "Isa Museen Seera keessatti waa'ee isaa barreesse, raajonnis waa'ee isaa barreessan arganneerra, innis Yesus nama Naazireet ilma Yoseef" jedheen.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45. 45.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57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Nama karaa foddaa gadi bu'e</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Innis ka'ee, siree isaa fudhatee hunda isaanii guutummaatti arguun ba'e. Kunis nama hunda ajaa'ibsiisee "waan akkanaa arginee hin beeknu!"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2:12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Namoonni waaʼee fayyina Yesus yommuu dhagaʼan, namoonni michuusaanii isa laamshaʼe fidaniiru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Garuu bakka Yesus jirutti namoonni baay'ee turan. Kanaaf hiriyyaa isaanii isa laamsha'e sana mana gubbaatiin gara Yesusitti geessuu hin dandeenye.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Dhuma irrattis warri michuu laamsha’e fidan mana gubbaa cabsanii michuu laamsha’e gara Yesusitti erganiiru.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amantii isaanii argee akkas jedhe. "Cubbuun kee dhiifama. Ka'ii gara manaatti deebi'i."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Kan nama ajaa'ibu, namni laamsha'e sun yeroo kanatti fayyee ture. Ergasii ka'ee deemee Waaqayyoon ulfina kenne.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om" altLang="ko-KR" sz="2400">
                <a:solidFill>
                  <a:schemeClr val="tx1">
                    <a:lumMod val="65000"/>
                    <a:lumOff val="35000"/>
                  </a:schemeClr>
                </a:solidFill>
              </a:rPr>
              <a:t>Maariyaam yeroon daaʼima godhattu yommuu gaʼu, gara Beetaliheem deemuun dirqama ture. Garuu bakki waan hin jirreef daa'ima horii keessaa argatte..</a:t>
            </a:r>
            <a:r xmlns:a="http://schemas.openxmlformats.org/drawingml/2006/main">
              <a:rPr lang="om"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Hiriyoonni Laamsha'aa rakkinaa fi hir'ina qaamaa kan qaban ta'us gara Yesus dhaquu irraa abdii kutachuu hin dandeenye. Yesuusitti amantii waan qabaniifi.</a:t>
            </a:r>
            <a:r xmlns:a="http://schemas.openxmlformats.org/drawingml/2006/main">
              <a:rPr altLang="en-US" lang="om" sz="3200">
                <a:solidFill>
                  <a:schemeClr val="tx1">
                    <a:lumMod val="65000"/>
                    <a:lumOff val="35000"/>
                  </a:schemeClr>
                </a:solidFill>
              </a:rPr>
              <a:t> </a:t>
            </a:r>
            <a:r xmlns:a="http://schemas.openxmlformats.org/drawingml/2006/main">
              <a:rPr altLang="ko-KR" lang="om" sz="3200">
                <a:solidFill>
                  <a:schemeClr val="tx1">
                    <a:lumMod val="65000"/>
                    <a:lumOff val="35000"/>
                  </a:schemeClr>
                </a:solidFill>
              </a:rPr>
              <a:t>Yesuusitti amantii qabnaa?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Amantiidhaan gara Yesus yommuu dhufnu, rakkinaa fi gufuuwwan nu ugguran jiraatanis abdii kutachuu hin qabnu.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Kana gochuudhaan akka nama laamsha’eetti ulfina Waaqayyoof fiduu ni dandeenya.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warra gara isaa dhufan hin ganu. Warra gara isaa dhufaniif immoo waan barbaachisu ni kenna.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Laamsha'aan maaliin gara Yesusitti dhufe?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foddaa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karra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dallaa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fooqii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fooqii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Innis ka'ee, siree isaa fudhatee hunda isaanii guutummaatti arguun ba'e. Kunis nama hunda ajaa'ibsiisee "waan akkanaa arginee hin beeknu!"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2:12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58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Yesus Maatewos waamuun isaa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achirraa utuu deemaa jiruu, nama Maatewos jedhamu tokko mana qaraxa sassaabdu bira taaʼee arge. "Na duukaa bu'i" jedheen Maatewoos ka'ee isa duukaa bu'e.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Namni gibira sassaabu Maatewos jedhamu tokko ture. Inni Israaʼelootaaf Roomaa bakka buʼee gibira sassaabaa ture.</a:t>
            </a:r>
            <a:r xmlns:a="http://schemas.openxmlformats.org/drawingml/2006/main">
              <a:rPr lang="om"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Maatewos nama gibira sassaabu waan tureef, qarshii hedduu qaba ture. Yihudoonni garuu warra qaraxa sassaaban Roomaa, ishee mo’ateef hojjetan ni jibban.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Maatewos mana gibiraa taa'ee jiru ilaalee akkas jedhe. "Na hordofaa".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Maatewos yeruma sana waan hundumaa dhiisee Yesusiin duukaa bu’e. Yesuus waan isa waameef galateeffatee ture.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Yeroo kana tiksitoota Beetaliheemitti hoolota kunuunsaa turanitti samiidhaa sagaleen tokko dhagaʼame.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“Doktorri nama fayyaa qabuuf osoo hin taane, warra dhukkubsateef barbaachisa.” Maatewos duuka bu'aa Yesus ta'e.</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Maatewos nama gibira sassaabaa saba isaa biratti jibbamu ture. Garuu, Yesus Maatewos waamee duuka bu'aa isa godhe.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Nutis saba Waaqayyooti. Nuti garuu akka duuka buutota Yesusitti waamamuuf gahaa miti.</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om" sz="3200">
                <a:solidFill>
                  <a:schemeClr val="tx1">
                    <a:lumMod val="65000"/>
                    <a:lumOff val="35000"/>
                  </a:schemeClr>
                </a:solidFill>
              </a:rPr>
              <a:t>Haa taʼu malee, Yesus duuka buutota isaa akka goonu nu waama. Kanaaf waamicha isaaf malu ta’uuf ajajamuu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namoota biyya lafaa irratti gataman saba Waaqayyoo akka ta'an waama.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Hojiin Maatewos maal ture?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gibira sassaabaa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qurxummii kan qabu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nama muka hojjetu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luba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1 </a:t>
            </a:r>
            <a:r xmlns:a="http://schemas.openxmlformats.org/drawingml/2006/main">
              <a:rPr altLang="ko-KR" lang="om" sz="2800">
                <a:solidFill>
                  <a:srgbClr val="ff0000"/>
                </a:solidFill>
              </a:rPr>
              <a:t>gibira sassaabaa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achirraa utuu deemaa jiruu, nama Maatewos jedhamu tokko mana qaraxa sassaabdu bira taaʼee arge. "Na duukaa bu'i" jedheen Maatewoos ka'ee isa duukaa bu'e.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59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duuka buutota kudha lamaan filate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Guyyoota sana keessaa tokko Yesus kadhachuuf gara gaara tokkootti bahee, halkan guutuu Waaqayyoon kadhachaa ture.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Yommuu bari'u, duuka buutota isaa gara isaatti waamee, isaan keessaa kudha lama filate, isaanis ergamoota jedhee moggaase.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6: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12-13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Namoonni Yesusiin dhaga’anii duukaa bu’an baay’ee turan. Yesus wajjin deemanii Yesus irraa baratan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erga kadhatee booda addatti isaan keessaa kudha lama duuka buutota dhiyoo akka ta’aniif filateera.</a:t>
            </a:r>
            <a:r xmlns:a="http://schemas.openxmlformats.org/drawingml/2006/main">
              <a:rPr lan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Yesus wajjin akka jiraataniif, wangeela akka lallabuuf, jinniiwwan akka ari’aniif filatamaniiru.</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“Ulfinni samiif, nagaa lafaaf haa ta’u! Gammadhaa, Yesuus dhalateera.” Ergamoonni samii irraa dhufan jedhan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om" sz="3000">
                <a:solidFill>
                  <a:schemeClr val="tx1">
                    <a:lumMod val="65000"/>
                    <a:lumOff val="35000"/>
                  </a:schemeClr>
                </a:solidFill>
              </a:rPr>
              <a:t>Duuka buutonni namoota adda addaa turan: gariin isaanii qurxummii kan qaban, gibira sassaaba, warraaqsa, gariin isaanii aarii ho’aa turan.</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garuu duuka buutota isaa akka gaariitti akka filatu Waaqayyoon kadhatee, akka gaariitti isaan filate, akka gaariitti isaan kunuunsee, akka gaariittis isaan barsiise.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om" sz="2800">
                <a:solidFill>
                  <a:schemeClr val="tx1">
                    <a:lumMod val="65000"/>
                    <a:lumOff val="35000"/>
                  </a:schemeClr>
                </a:solidFill>
              </a:rPr>
              <a:t>Kanaafidha Yesus duuka buutota isaa kan filate: 1) dubbii Waaqayyoo akka isaan barsiisuuf, 2) akka waan baratanitti wangeela akka lallaban gochuuf, 3) humna mootummaa Waaqayyoo akka labsan gochuuf. Sababa kanaaf, Yesus duuka buutota isaa filateera.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Nuyis duuka buutota Yesus ti.</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om" sz="2800">
                <a:solidFill>
                  <a:schemeClr val="tx1">
                    <a:lumMod val="65000"/>
                    <a:lumOff val="35000"/>
                  </a:schemeClr>
                </a:solidFill>
              </a:rPr>
              <a:t>Hojiin keenya hojii duuka buutota Yesuus kudha lamaanii wajjin tokko.</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om" sz="2800">
                <a:solidFill>
                  <a:schemeClr val="tx1">
                    <a:lumMod val="65000"/>
                    <a:lumOff val="35000"/>
                  </a:schemeClr>
                </a:solidFill>
              </a:rPr>
              <a:t>Har'a jalqabnee jireenya duuka bu'aa haa jiraannu </a:t>
            </a:r>
            <a:r xmlns:a="http://schemas.openxmlformats.org/drawingml/2006/main">
              <a:rPr altLang="ko-KR" lang="om" sz="3200">
                <a:solidFill>
                  <a:schemeClr val="tx1">
                    <a:lumMod val="65000"/>
                    <a:lumOff val="35000"/>
                  </a:schemeClr>
                </a:solidFill>
              </a:rPr>
              <a:t>.</a:t>
            </a:r>
            <a:r xmlns:a="http://schemas.openxmlformats.org/drawingml/2006/main">
              <a:rPr altLang="en-US" lang="om"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r xmlns:a="http://schemas.openxmlformats.org/drawingml/2006/main">
              <a:rPr altLang="en-US" lang="om" sz="3600">
                <a:solidFill>
                  <a:srgbClr val="0070c0"/>
                </a:solidFill>
              </a:rPr>
              <a:t> </a:t>
            </a:r>
            <a:r xmlns:a="http://schemas.openxmlformats.org/drawingml/2006/main">
              <a:rPr altLang="ko-KR" lang="om" sz="3600">
                <a:solidFill>
                  <a:srgbClr val="0070c0"/>
                </a:solidFill>
              </a:rPr>
              <a:t>dha…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Akka duuka buutota Yesus guddachuu akka dandeenyuuf dhugaa samii kan nu barsiisu Yesus dha.</a:t>
            </a:r>
            <a:r xmlns:a="http://schemas.openxmlformats.org/drawingml/2006/main">
              <a:rPr altLang="en-US" lan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Yesuus duuka buutota meeqa akka ergamootaatti (warra ergaman) filate??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kudhan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kudha tokko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kudha lama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kudha afur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3 </a:t>
            </a:r>
            <a:r xmlns:a="http://schemas.openxmlformats.org/drawingml/2006/main">
              <a:rPr altLang="ko-KR" lang="om" sz="2800">
                <a:solidFill>
                  <a:srgbClr val="ff0000"/>
                </a:solidFill>
              </a:rPr>
              <a:t>kudha lama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Guyyoota sana keessaa tokko Yesus kadhachuuf gara gaara tokkootti bahee, halkan guutuu Waaqayyoon kadhachaa ture.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Yommuu bari'u, duuka buutota isaa gara isaatti waamee, isaan keessaa kudha lama filate, isaanis ergamoota jedhee moggaase.</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6: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12-13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60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Wangeela Yesus gaara irratti barsiise.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Amma namoota baayʼee sana yommuu argu, gaara tokkotti ol baʼee taaʼe. Duuka buutonni isaa gara isaa dhufan,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jedhee isaan barsiisuu jalqabe: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"Mootummaan samii kan isaanii waan ta'eef, warri hafuuraan hiyyeeyyiin eebbifamoo dha."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Yesus namoota gaara sanarra turan akkamitti akka namoota mootummaa Waaqayyootti akka jiraatan barsiiseera.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"Mootummaan samii kan isaanii waan ta'eef, warri hafuuraan hiyyeeyyiin eebbifamoo dha."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Akkuma ergamoonni jedhan, Yesus fayyaa taʼee mana horii keessatti dhalate.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Ilkaan kee ilkaan keetiin deebisuu baratte, garuu nama qoonqa mirgaa rukuteef qoonqa bitaa kenni siin jedha. Sana booda ijoollee Waaqayyoo ni taatu!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Simbirroota qilleensa keessa jiran ilaalaa. Simbirroonni hojii qonnaa hin hojjetan, garuu Waaqayyo hunda isaanii ni soora. Simbirroota caalaa si hin kunuunsuu!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om" altLang="ko-KR" sz="3000">
                <a:solidFill>
                  <a:schemeClr val="tx1">
                    <a:lumMod val="65000"/>
                    <a:lumOff val="35000"/>
                  </a:schemeClr>
                </a:solidFill>
              </a:rPr>
              <a:t>Namoonni barsiisa Yesus baayʼee dinqisiifataniiru. Sababni isaas, Yesus barsiisota Macaafa Qulqulluu idilee irraa adda taʼee aangoo qaba ture.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Yesuus nutti hima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jireenyi saba Waaqayyoo kan biyya lafaa irraa adda akka ta'e.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Jireenya keenya warra Yesusitti hin amanne irraa garaagarummaan jiraa?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Mee of ilaallee jireenya mootummaa Waaqayyoof malu haa jiraannu.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 ?</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nama akka namoota mootummaa Waaqayyootti akka jiraannuuf nu jijjiirudha.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Hiyyeeyyiin hafuuraan maal argachuu dandaʼu?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maallaqa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nyaata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kabaja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mootummaa Waaqayyoo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mootummaa Waaqayyoo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Amma namoota baayʼee sana yommuu argu, gaara tokkotti ol baʼee taaʼe. Duuka buutonni isaa gara isaa dhufan,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jedhee isaan barsiisuu jalqabe: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"Mootummaan samii kan isaanii waan ta'eef, warri hafuuraan hiyyeeyyiin eebbifamoo dha."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61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Obomboleettii Tasgabbeesse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Innis ka'ee qilleensa ceepha'ee dalga sanaan "Cal'isaa! Callisaa!" Sana booda qilleensi sun du'ee guutummaatti tasgabbaa'e.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39. 39.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Yesusii fi duuka buutonnisaa Haroo Galiilaa ceʼuuf bidiruu tokko yaabbatan.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om" altLang="ko-KR" sz="2500">
                <a:solidFill>
                  <a:schemeClr val="tx1">
                    <a:lumMod val="65000"/>
                    <a:lumOff val="35000"/>
                  </a:schemeClr>
                </a:solidFill>
              </a:rPr>
              <a:t>Tiksoonni Beetaliheem Ilma Waaqayyoo isa namoota fayyisu arguuf dhufan. “Yesus! ilma Waaqayyoo! Gara lafa kana waan dhuftaniif galatoomaa!”</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Haroo sana osoo qaxxaamuranii akka tasaa qilleensi aarii guddaa qabu bubbisee dalga sodaachisaa tokkotu dhufe.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Dhuma irratti duuka buutonni Yesusiin akkana jedhan. 'Barsiisaa, yoo bishaaniin liqimfamnu si hin dhibu!'</a:t>
            </a:r>
            <a:r xmlns:a="http://schemas.openxmlformats.org/drawingml/2006/main">
              <a:rPr lan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bubbee sana ceepha'ee, dalga sanaan, “Caldhisaa! Callisaa!” Sana booda qilleensi sun du'ee guutummaatti tasgabbaa'e.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Sodaa guddaa keessa galanii, “Kun eenyu? Qilleensii fi dambaliin illee isaaf abboomama!”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Galaana ajajuu kan danda'u Waaqayyo qofa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fi qilleensi.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Kanaafidha Yesus Waaqa biyya lafaa uumee fi bulchu kan ta’e.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Yesus nuti amannu waaqa baay’ee keessaa tokko osoo hin taane, Waaqa Uumaa tokkicha fi hunda danda’udha.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Dhugaa kana yaadachuudhaan amantii keenya guddisuu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r xmlns:a="http://schemas.openxmlformats.org/drawingml/2006/main">
              <a:rPr altLang="en-US" lang="om" sz="3600">
                <a:solidFill>
                  <a:srgbClr val="0070c0"/>
                </a:solidFill>
              </a:rPr>
              <a:t> </a:t>
            </a:r>
            <a:r xmlns:a="http://schemas.openxmlformats.org/drawingml/2006/main">
              <a:rPr altLang="ko-KR" lang="om" sz="3600">
                <a:solidFill>
                  <a:srgbClr val="0070c0"/>
                </a:solidFill>
              </a:rPr>
              <a:t>dha..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abbaa waan hundumaa kan tolchee fi kan biyya lafaa kana irratti bulchudha.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Yesus galaanaa fi bubbee irratti maal ajaje?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tasgabbaa'i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fiiguu fi taphachuu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dammaquu</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ol</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banaa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kan kee</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ija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1 </a:t>
            </a:r>
            <a:r xmlns:a="http://schemas.openxmlformats.org/drawingml/2006/main">
              <a:rPr altLang="ko-KR" lang="om" sz="2800">
                <a:solidFill>
                  <a:srgbClr val="ff0000"/>
                </a:solidFill>
              </a:rPr>
              <a:t>tasgabbaa'i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Innis ka'ee qilleensa ceepha'ee dalga sanaan "Cal'isaa! Callisaa!" Sana booda qilleensi sun du'ee guutummaatti tasgabbaa'e.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 1. .</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39. 39.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62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Uffata koo Eenyutu Tuqee?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Waa'ee Yesus yommuu dhageesse, namoota walitti qabaman keessaa isa duubaan ol baatee uffata isaa tuqxe;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28.sababni isaas "Uffata isaa qofa yoo tuqe nan fayya" jettee yaadde.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27-28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Yesus inni abbaa waan hundumaa ta’e,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ilma Waaqayyooti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Garuu yeroo Yesus gara biyya kanaa dhufe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inni qaama gad of qabuun horiin horii keessatti dhalate.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Nuti warri Yesuusitti amannu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ijoollee Waaqayyooti.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Garuu akka Yesus gad of deebisnee fi gad of deebisnee jiraachuu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Namoonni baayʼeen waaʼee Yesus kan dhagaʼan siʼa taʼu, Yesus duukaa buʼaniiru.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Achiis dubartiin tokko isa duubaan ol baatee akka fayyuuf uffata Yesus tuqxe.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Dubartiin tokko waggaa 12f dhukkuba dhiiguu jedhamu qabamtee turte. Sirreessuuf karaa hedduu yaalte, garuu hin sirreeffamne waan qabdu hunda baasteetti.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'Uffata koo eenyutu tuqe??' Yeroo tokkotti Yesus humni isaa akka isa keessaa ba’e hubate. Isheenis dhuftee miila isaa jala kuftee dhugaa guutuu itti himte.</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Yesuus, ‘Intala, amantiin kee si fayyise’ jedheen. Nagaan deemi’ jedheen.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Dubartiin waggaa 12f dhiiguun rakkachaa turte kun gara Yesus deemte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amantii wajjin.</a:t>
            </a:r>
            <a:r xmlns:a="http://schemas.openxmlformats.org/drawingml/2006/main">
              <a:rPr altLang="en-US" lang="om" sz="3200">
                <a:solidFill>
                  <a:schemeClr val="tx1">
                    <a:lumMod val="65000"/>
                    <a:lumOff val="35000"/>
                  </a:schemeClr>
                </a:solidFill>
              </a:rPr>
              <a:t> </a:t>
            </a:r>
            <a:r xmlns:a="http://schemas.openxmlformats.org/drawingml/2006/main">
              <a:rPr altLang="ko-KR" lang="om" sz="3200">
                <a:solidFill>
                  <a:schemeClr val="tx1">
                    <a:lumMod val="65000"/>
                    <a:lumOff val="35000"/>
                  </a:schemeClr>
                </a:solidFill>
              </a:rPr>
              <a:t>Yesuus dubartii sana fayyisee namoota fuulduratti amantii ishee galateeffate.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Waaqayyo amma iyyuu amantii keenya ni arga.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Wantoota rakkisoo yommuu wal arginu,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amantiidhaan gara Waaqayyoo haa dhufnu.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 ?</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dhukkubbii fi rakkina keenya beekee furmaata ni kenna.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Dubartiin waggaa 12f dhukkubsattee turte sun Yesusiin maal tuqxe?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rifeensa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harka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miila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uffata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uffata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Waa'ee Yesus yommuu dhageesse, namoota walitti qabaman keessaa isa duubaan ol baatee uffata isaa tuqxe;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sababiin isaas "Uffata isaa qofa yoo tuqe nan fayya" jettee yaadde.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27-28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63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om" sz="4000">
                <a:solidFill>
                  <a:srgbClr val="FF0000"/>
                </a:solidFill>
              </a:rPr>
              <a:t>Dubbii har'aa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om" sz="3600">
                <a:solidFill>
                  <a:schemeClr val="tx1">
                    <a:lumMod val="65000"/>
                    <a:lumOff val="35000"/>
                  </a:schemeClr>
                </a:solidFill>
              </a:rPr>
              <a:t>Ulfa godhattee ilma ni deesse, maqaa Yesus jedhu itti moggaafta.</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om" sz="2800">
                <a:solidFill>
                  <a:schemeClr val="tx1">
                    <a:lumMod val="65000"/>
                    <a:lumOff val="35000"/>
                  </a:schemeClr>
                </a:solidFill>
              </a:rPr>
              <a:t>Luqaas</a:t>
            </a:r>
            <a:r xmlns:a="http://schemas.openxmlformats.org/drawingml/2006/main">
              <a:rPr altLang="en-US" dirty="0" lang="om" sz="2800">
                <a:solidFill>
                  <a:schemeClr val="tx1">
                    <a:lumMod val="65000"/>
                    <a:lumOff val="35000"/>
                  </a:schemeClr>
                </a:solidFill>
              </a:rPr>
              <a:t> </a:t>
            </a:r>
            <a:r xmlns:a="http://schemas.openxmlformats.org/drawingml/2006/main">
              <a:rPr altLang="ko-KR" dirty="0" lang="om" sz="2800">
                <a:solidFill>
                  <a:schemeClr val="tx1">
                    <a:lumMod val="65000"/>
                    <a:lumOff val="35000"/>
                  </a:schemeClr>
                </a:solidFill>
              </a:rPr>
              <a:t>1:31 irratti</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gad of qabuu fi gad of qabuun gara lafaatti dhufe, garuu Inni Mootii keenya isa dhugaati.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Harka ishee qabee "Talitha koum!" (hiikni isaas, "Intala xiqqoo, siin jedha, ka'i!"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41. 41.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Bulchaan mana sagadaa Yaayiros jedhamu tokko gara Yesusitti dhufee akkas jedhe; ''Intalti koo du'aa jirti. Na gargaaraa.”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wajjin gara manaatti utuu deemaa jiranii, namichi tokko fiige intalli isaa duruu akka duute itti hime.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Yeroo mana gaʼu intalli Yaayiros duruu duʼee kan turte siʼa taʼu, namoonni booʼaa turan.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seenee, “Mucaan sun rafee jira malee hin duune” isaaniin jedhe.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'Harka ishee qabee "Talitha koum!" (hiikni isaas, "Intala xiqqoo, siin jedha, ka'i!" ). Achumaan intalli sun kaatee naanna'aa deemte.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Du'a kan bulchu Yesus dha.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Duuti namootaaf wanti hunda caalaa sodaachisaa taʼus, Yesus garuu isa moʼeera.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Gaaf tokko yeroo gabaabaa keessatti ni duuna.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Garuu du'a sodaachuu hin qabdu.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Du'a kan bulchu Yesus waan ta'eef.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Yesuus isa du'a injifatettis ni amanna.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kan jireenya kennu fi kan jireenya bulchu yeroo tokkotti.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om" sz="3200">
                <a:solidFill>
                  <a:schemeClr val="tx1">
                    <a:lumMod val="65000"/>
                    <a:lumOff val="35000"/>
                  </a:schemeClr>
                </a:solidFill>
              </a:rPr>
              <a:t>Maal “Talitha koum!” jechuun?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om" sz="2800">
                <a:solidFill>
                  <a:schemeClr val="tx1">
                    <a:lumMod val="65000"/>
                    <a:lumOff val="35000"/>
                  </a:schemeClr>
                </a:solidFill>
              </a:rPr>
              <a:t>Intala xiqqoo, ciree nyaadhu!</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Intala xiqqoo, ciisi!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Intala xiqqoo, ka'i!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Intala xiqqoo, sirba sirbi!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3 </a:t>
            </a:r>
            <a:r xmlns:a="http://schemas.openxmlformats.org/drawingml/2006/main">
              <a:rPr altLang="ko-KR" lang="om" sz="2800">
                <a:solidFill>
                  <a:srgbClr val="ff0000"/>
                </a:solidFill>
              </a:rPr>
              <a:t>Intala xiqqoo, ka'i!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Harka ishee qabee "Talitha koum!" (hiikni isaas, "Intala xiqqoo, siin jedha, ka'i!"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5: 1.1.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41. 41.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Kan har'aa</a:t>
            </a:r>
            <a:r xmlns:a="http://schemas.openxmlformats.org/drawingml/2006/main">
              <a:rPr altLang="en-US" lang="om" sz="4000">
                <a:solidFill>
                  <a:srgbClr val="ff0000"/>
                </a:solidFill>
              </a:rPr>
              <a:t> </a:t>
            </a:r>
            <a:r xmlns:a="http://schemas.openxmlformats.org/drawingml/2006/main">
              <a:rPr altLang="ko-KR" lang="om" sz="4000">
                <a:solidFill>
                  <a:srgbClr val="ff0000"/>
                </a:solidFill>
              </a:rPr>
              <a:t>Battallee</a:t>
            </a:r>
            <a:r xmlns:a="http://schemas.openxmlformats.org/drawingml/2006/main">
              <a:rPr altLang="en-US" lang="om"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eessatti dhalate?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jechuun</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mana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masaraa mootummaa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mana horii keessa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hoteela qananiin guutame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3 </a:t>
            </a:r>
            <a:r xmlns:a="http://schemas.openxmlformats.org/drawingml/2006/main">
              <a:rPr altLang="ko-KR" lang="om" sz="2800">
                <a:solidFill>
                  <a:srgbClr val="ff0000"/>
                </a:solidFill>
              </a:rPr>
              <a:t>mana horii keessa</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64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Nama dhukkubsataa Beetesdaatti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Achiis Yesus, "Ka'i! siree kee kaasi deemi" jedheen.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om" altLang="ko-KR" sz="3600">
                <a:solidFill>
                  <a:schemeClr val="tx1">
                    <a:lumMod val="65000"/>
                    <a:lumOff val="35000"/>
                  </a:schemeClr>
                </a:solidFill>
              </a:rPr>
              <a:t>Yeroo tokkotti namichi fayye; jedhee siree isaa fuudhee deeme. Guyyaan kun itti raawwatame Sanbata ture,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Yohaannis 5: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8-9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Yerusaalem keessa bishaan kuufamaa Beetesdaa jedhamu tokkotu ture. Dhukkubsattoonni baay’een achitti walitti qabamanii sochii bishaanii eegaa turan.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Ergamaan Gooftaa tokko yeroo murtaa'etti gara bishaan kuufamaa sanaatti gad bu'ee bishaan sana ni kakaasa ture; namni egaa jalqaba bishaan sana erga sochoosee booda gidduu seene dhukkuba isa mudate kamirraayyuu fayye.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Namni deemsa hin dandeenye tokkotu ture. Yesuus isa argee namicha waggaa soddomii saddeet achi ture sana gaafa gaafate. “Fayyachuu barbaaddaa?”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“Obbo, yeroo bishaan sun socho’u nama na gargaaru hin qabu. Mee na gargaaraa!” Achiis Yesus, “Kaʼi! Siree kee fuudhii deemi.”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Akkuma Yesus jedhe siree isaa fuudhee deeme. Yeroo tokkotti dhukkubsataan waggaa 38 dhukkubsatee ture fayye.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om" altLang="ko-KR" sz="3600">
                <a:solidFill>
                  <a:schemeClr val="tx1">
                    <a:lumMod val="65000"/>
                    <a:lumOff val="35000"/>
                  </a:schemeClr>
                </a:solidFill>
              </a:rPr>
              <a:t>Dhukkubsattootaaf wanti baay'ee barbaachisaa ta'e bishaan kuufamaa Beetesdaa ture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akka fayyuuf.</a:t>
            </a:r>
            <a:r xmlns:a="http://schemas.openxmlformats.org/drawingml/2006/main">
              <a:rPr lang="om"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Yesus wanta nu barbaachisu ni beeka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nu caalaa gaarii dha.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Yesuus isa nuuf kennudha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waan nu barbaachisu.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isa dhukkuba hundumaa fayyisuu fi humna waan hundumaa irratti bulchuu qaba.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Namichi dhukkubsataan sun Yesusiin maal akka godhu gaafate?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Dhukkuba koo na fayyisi maaloo!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Na oolchi maaloo!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Nyaata naaf kenni maaloo!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Yeroo bishaan socho'u gara boolla bishaanii akkan gadi bu'u na gargaaraa maaloo!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Yeroo bishaan socho'u gara boolla bishaanii akkan gadi bu'u na gargaaraa maaloo!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Har'a magaalaa Daawit keessatti Fayyisaan siif dhalateera; inni Kiristoos Gooftaa dha.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Akka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2:11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Achiis Yesus, "Ka'i! siree kee kaasi deemi" jedheen.</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om" altLang="ko-KR" sz="3600">
                <a:solidFill>
                  <a:schemeClr val="tx1">
                    <a:lumMod val="65000"/>
                    <a:lumOff val="35000"/>
                  </a:schemeClr>
                </a:solidFill>
              </a:rPr>
              <a:t>9.Yeroo tokkotti namichi fayye; jedhee siree isaa fuudhee deeme. Guyyaan kun itti raawwatame Sanbata ture,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Yohaannis 5: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8-9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65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Yesus kan Dhiirota 5,000 nyaachise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Achiis Yesus buddeena sana fudhatee galateeffatee warra taaʼaniif hamma barbaadan raabse. Qurxummii sana irrattis akkasuma godhe.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Yohaannis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6: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11. 11.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Namoonni kuma shanii ol taʼan barumsa Yesus dhaggeeffachuuf walitti qabamanii turan.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Garuu yeroon laaqana ture. Namni hundinuu beela'ee ture, garuu nyaata nyaatan waan hin qabneef, qurxummii lamaa fi daabboo shan qofa ture.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Achiis Yesus buddeenaa fi qurxummii sana fuudhee galateeffatee warra taaʼaniif hamma barbaadan raabse.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Garuu, wanti ajaa'ibaa tokko ta'e! Namoonni 5,000 guutuu ta'an gahaa turan!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Isaanis walitti qabanii, buddeena barbaree shanan warri nyaatan hafe sanaan qaruuraa kudha lama guutan.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Nutiif karaan nama 5,000 ol guutuu itti goonu hin jiru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buddeena shan fi qurxummii lama waliin.</a:t>
            </a:r>
            <a:r xmlns:a="http://schemas.openxmlformats.org/drawingml/2006/main">
              <a:rPr lan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Yesuus ilmi Waaqayyoo garuu dinqii isaan waliin hojjete.</a:t>
            </a:r>
            <a:r xmlns:a="http://schemas.openxmlformats.org/drawingml/2006/main">
              <a:rPr lan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Waan baay’ee qabaachuu fi dhiisuu keenya caalaa yeroo hundumaa Yesus wajjin ta’uun keenya caalaatti barbaachisaadha.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Nyaata baay’inaan nuuf kennuu kan danda’u Yesus 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47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Baga guyyaa dhaloota Yesuusiin geessan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namoota 5,000 erga nyaachisee booda nyaanni meeqatu hafe?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baaskitii kudhan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baaskitii kudha tokko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qamadii kudha lama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qamadii kudha sadii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3 </a:t>
            </a:r>
            <a:r xmlns:a="http://schemas.openxmlformats.org/drawingml/2006/main">
              <a:rPr lang="om" altLang="ko-KR" sz="2800">
                <a:solidFill>
                  <a:srgbClr val="ff0000"/>
                </a:solidFill>
              </a:rPr>
              <a:t>qamadii kudha lama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Achiis Yesus buddeena sana fudhatee galateeffatee warra taaʼaniif hamma barbaadan raabse. Qurxummii sana irrattis akkasuma godhe.</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Yohaannis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6: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11. 11.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66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bishaan irra deemaa jira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om" altLang="ko-KR" sz="3600"/>
              <a:t>Kiilomeetira sadii ykn sadii fi walakkaa yommuu doonii oofan, Yesus bidiruu sanatti dhihaatee, bishaan irra adeemaa jiru argan; isaanis ni sodaatan.</a:t>
            </a:r>
            <a:endParaRPr xmlns:a="http://schemas.openxmlformats.org/drawingml/2006/main" lang="en-US" altLang="ko-KR" sz="3600"/>
          </a:p>
          <a:p>
            <a:pPr xmlns:a="http://schemas.openxmlformats.org/drawingml/2006/main" lvl="0">
              <a:defRPr/>
            </a:pPr>
            <a:r xmlns:a="http://schemas.openxmlformats.org/drawingml/2006/main">
              <a:rPr lang="om" altLang="ko-KR" sz="3600"/>
              <a:t>Inni garuu, "Ani dha; hin sodaatinaa" jedheen.</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Yohaannis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6: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19-20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kophaa isaa gaara sanarra utuu kadhachaa jiruu, duuka buutonni isaa bidiruu sana gara haroo sanaa ceʼuuf oofaa turan.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Dhuma irrattis dukkanaa’ee qilleensi fi bishaan cimaa fi jal’aa ta’e.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“Achi ilaalaa! Namni tokko bishaan irra deemaa jira!“ Isaanis sodaa guddaa keessa galan. Isaan keessaa tokko, “Namni bishaan irra deemaa jira!”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“Ani: hin sodaatin!” Bishaan irra kan deemu Yesuus dha.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Kanaan isaan ajaa'ibsiifatan. Isaanis bidiruu sanarra Yesusiin simatan. Isaanis, “Yesus ilma Waaqayyoo ta’uu qaba!”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Bishaan irra deemuun waan tokko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namni tokkollee gochuu hin danda’u.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Yesuus garuu bishaan sanarra deeme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duuka buutota isaa argachuuf.</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Yesus nama addaa waan ta’eef,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ilma Waaqayyoo.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Dhuguma amanuu qabna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Yesus Ilma Waaqayyoo ta’uu isaati.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Kan har'aa</a:t>
            </a:r>
            <a:r xmlns:a="http://schemas.openxmlformats.org/drawingml/2006/main">
              <a:rPr altLang="en-US" lang="om" sz="4000">
                <a:solidFill>
                  <a:srgbClr val="ff0000"/>
                </a:solidFill>
              </a:rPr>
              <a:t> </a:t>
            </a:r>
            <a:r xmlns:a="http://schemas.openxmlformats.org/drawingml/2006/main">
              <a:rPr altLang="ko-KR" lang="om" sz="4000">
                <a:solidFill>
                  <a:srgbClr val="ff0000"/>
                </a:solidFill>
              </a:rPr>
              <a:t>Jecha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Mana sana yommuu dhufan mucaa haadha isaa Maariyaam waliin arganii sagadanii sagadan. Achiis qabeenyasaanii bananii kennaa warqee, ixaanaa fi miiraa isaaf kennan.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rgbClr val="ff0000"/>
                </a:solidFill>
              </a:rPr>
              <a:t>Yesuus eenyu?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Gufuuwwan kamiiyyuu yoo nu mudatan nu gargaaruu fi nu fayyisuuf isa gara keenya dhufu Yesus 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akkamiin gara duuka buutota isaa walakkaa haroo sanaa dhufe??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bishaan irra balali'uu..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bidiruu saffisaa ta'e irra taa'uu...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dambalii..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bishaan irra deemuu..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bishaan irra deemuu..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Kiilomeetira sadii ykn sadii fi walakkaa yommuu doonii oofan, Yesus bidiruu sanatti dhihaatee, bishaan irra adeemaa jiru argan; isaanis ni sodaatan.</a:t>
            </a:r>
            <a:endParaRPr xmlns:a="http://schemas.openxmlformats.org/drawingml/2006/main" lang="en-US" altLang="ko-KR" sz="3600"/>
          </a:p>
          <a:p>
            <a:pPr xmlns:a="http://schemas.openxmlformats.org/drawingml/2006/main" lvl="0">
              <a:defRPr/>
            </a:pPr>
            <a:r xmlns:a="http://schemas.openxmlformats.org/drawingml/2006/main">
              <a:rPr lang="om" altLang="ko-KR" sz="3600"/>
              <a:t>Inni garuu, "Ani dha; hin sodaatinaa" jedheen.</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Yohaannis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6: 1.1.</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19-20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67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Pheexiroos Waa'ee Kiristoos Himachuu isaa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Simoon Pheexiroos, "Ati Kiristoos ilma Waaqayyoo isa jiraataa ti" jedhee deebiseef.</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Maatewos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16: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16. 16.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Gaaf tokko Yesus duuka buutota isaa, "Namoonni Ilmi Namaa eenyu jedhu?"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Isaanis, “Tokko tokko Yohaannis cuuphaa jedhu; kaan immoo Eliyaas; akkasumas raajota keessaa tokko."</a:t>
            </a:r>
            <a:r xmlns:a="http://schemas.openxmlformats.org/drawingml/2006/main">
              <a:rPr lan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"Garuu ati hoo?" jedhee gaafate. "Ani eenyu jetta?"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Simoon Pheexiroos, "Ati Kiristoos ilma Waaqayyoo isa jiraataa ti" jedhee deebiseef.</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gammachuu guddaadhaan jedhe. "Waa'ee waadaa kee sirrii dubbatte! Dhagaa kana irratti waldaa koo nan ijaara!”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yommuu dhalate urjiin tokko doktoroota bahaatti mul’ate.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om" altLang="ko-KR" sz="3600">
                <a:solidFill>
                  <a:schemeClr val="tx1">
                    <a:lumMod val="65000"/>
                    <a:lumOff val="35000"/>
                  </a:schemeClr>
                </a:solidFill>
              </a:rPr>
              <a:t>Phexros Yesus eenyu akka taʼe sirriitti kan beeku siʼa taʼu, waaʼee Yesus sirriitti himateera.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Yesus kana erga dhaga’ee booda immoo Phexros cubbuu isaa isa sirrii ta’eef galateeffate.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Yesus eenyu jennee yaadna?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Yesusiin akkuma Macaafni Qulqulluun jedhu sirriitti beekuu qabna, waa’ee Yesuus sirriitti akkuma Macaafni Qulqulluun jedhutti himachuu qabna.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rgbClr val="ff0000"/>
                </a:solidFill>
              </a:rPr>
              <a:t>Yesuus eenyu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isa waldaa isaa amantii amantii sirrii ta’e irratti kan ijaarudha.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Pheexiroos Yesus eenyu jedhe?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Kiristoos ilma Waaqayyoo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Eliyaas humna guddaa qabu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Yohaannis cuuphaa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Ermiyaas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1 </a:t>
            </a:r>
            <a:r xmlns:a="http://schemas.openxmlformats.org/drawingml/2006/main">
              <a:rPr lang="om" altLang="ko-KR" sz="2800">
                <a:solidFill>
                  <a:srgbClr val="ff0000"/>
                </a:solidFill>
              </a:rPr>
              <a:t>Kiristoos ilma Waaqayyoo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Simoon Pheexiroos, "Ati Kiristoos ilma Waaqayyoo isa jiraataa ti" jedhee deebiseef.</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Maatewos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16: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16. 16.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68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Seenaa Sooressa Gowwaa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"Waaqayyo garuu 'yaa gowwaa! Halkan kana jireenyi kee sirraa gaafatama. Ergasii waan ati ofii keetiif qopheessite eenyutu argata?'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12:20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“Yesus, “Jireenyi namaa waan qabuu wajjin wal hin qabatu” jedhe.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immoo seenaa tokko nutti hime.</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om" altLang="ko-KR" sz="3200">
                <a:solidFill>
                  <a:schemeClr val="tx1">
                    <a:lumMod val="65000"/>
                    <a:lumOff val="35000"/>
                  </a:schemeClr>
                </a:solidFill>
              </a:rPr>
              <a:t>Waa'ee dureessa gowwaa tokkooti.</a:t>
            </a:r>
            <a:r xmlns:a="http://schemas.openxmlformats.org/drawingml/2006/main">
              <a:rPr lang="om"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Sooressi kun qabeenyaafi midhaan isaaf mana kuusaa guddaa ijaaruutti gammade. "Nyaata baay'ee mana kuusaa keessatti walitti qabeera lubbuu koo, amma itti gammadi!"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Ergasii Waaqayyo sooressa sanatti hime.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m" altLang="ko-KR" sz="2800">
                <a:solidFill>
                  <a:schemeClr val="tx1">
                    <a:lumMod val="65000"/>
                    <a:lumOff val="35000"/>
                  </a:schemeClr>
                </a:solidFill>
              </a:rPr>
              <a:t>"Ati gowwaadha! Har'a lubbuu kee yoon fudhadhe qabeenyi kee hundi qabeenya eenyuu ta'a?"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“Urjiin kun yeroo mootichi dhalate mul’ata! Urjii haa hordofnu!” Doktooronni urjii kana hordofuu jalqaban.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haasa'ee xumuree,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m" altLang="ko-KR" sz="2800">
                <a:solidFill>
                  <a:schemeClr val="tx1">
                    <a:lumMod val="65000"/>
                    <a:lumOff val="35000"/>
                  </a:schemeClr>
                </a:solidFill>
              </a:rPr>
              <a:t>"Waaqayyoof malee qabeenya siif hin kuusin. Warra rakkatan gargaaruuf waan dandeessu hunda godhi."</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om" altLang="ko-KR" sz="3500">
                <a:solidFill>
                  <a:schemeClr val="tx1">
                    <a:lumMod val="65000"/>
                    <a:lumOff val="35000"/>
                  </a:schemeClr>
                </a:solidFill>
              </a:rPr>
              <a:t>Maallaqni keessan maaliif oola?</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om" altLang="ko-KR" sz="3500">
                <a:solidFill>
                  <a:schemeClr val="tx1">
                    <a:lumMod val="65000"/>
                    <a:lumOff val="35000"/>
                  </a:schemeClr>
                </a:solidFill>
              </a:rPr>
              <a:t>Si qofa quubsuuf itti fayyadamaa jiraa?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om" altLang="ko-KR" sz="3500">
                <a:solidFill>
                  <a:schemeClr val="tx1">
                    <a:lumMod val="65000"/>
                    <a:lumOff val="35000"/>
                  </a:schemeClr>
                </a:solidFill>
              </a:rPr>
              <a:t>Maallaqni itti fayyadamuu qaba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om" altLang="ko-KR" sz="3500">
                <a:solidFill>
                  <a:schemeClr val="tx1">
                    <a:lumMod val="65000"/>
                    <a:lumOff val="35000"/>
                  </a:schemeClr>
                </a:solidFill>
              </a:rPr>
              <a:t>ulfina Waaqayyootiif.</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om" altLang="ko-KR" sz="3500">
                <a:solidFill>
                  <a:schemeClr val="tx1">
                    <a:lumMod val="65000"/>
                    <a:lumOff val="35000"/>
                  </a:schemeClr>
                </a:solidFill>
              </a:rPr>
              <a:t>Nuti saba mootummaa Waaqayyooti. Kanaaf qarshii keenyaan namoota rakkatan gargaaruun nu barbaachisa.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abbaa jireenya hundumaati, qabeenya hundumaas.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Sooressi gowwaan sun lubbuu isaaf maal godhe?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Hiyyeessa gargaareera.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Waaqayyoon sagada ture.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Wangeela lallabe.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Qabeenya hedduu kuuse.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Qabeenya hedduu kuuse.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om" altLang="ko-KR" sz="3600"/>
              <a:t>"Waaqayyo garuu 'yaa gowwaa! Halkan kana jireenyi kee sirraa gaafatama. Ergasii waan ati ofii keetiif qopheessite eenyutu argata?'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12:20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69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Hoolaa Bade Barbaaduu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om" altLang="ko-KR" sz="3600"/>
              <a:t>Haaluma wal fakkaatuun namoota qajeelota sagaltamii sagal kanneen qalbii diddiirrachuu hin barbaachifne caalaa cubbamaa tokko qalbii diddiirrateen samii irratti gammachuun akka caalu isinitti hima.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15:7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Gaaf tokko hoolaan tokko kophaa ishee, hoolaa hiriyyoota ishee irraa adda baatee hafte.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Tiksichi hoolota lakkaa'ee dhibba keessaa tokko akka bade arge!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Tiksichi hoolota 99 dhiisee kan bade barbaacha ba'e.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Urjiin sun mana horii Beetaliheem irra dhaabbate. Macaafni Qulqulluun Yesus Beetaliheemitti akka dhalate raajii dubbatee ture.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Dhuma irrattis tiksee hoolaa bade sana argate.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m" altLang="ko-KR" sz="2800">
                <a:solidFill>
                  <a:schemeClr val="tx1">
                    <a:lumMod val="65000"/>
                    <a:lumOff val="35000"/>
                  </a:schemeClr>
                </a:solidFill>
              </a:rPr>
              <a:t>Tikseenis gammachuudhaan hoolota sana waliin gara manaatti deebi'ee affeerraa guddaa qopheesse.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haasa'ee xumuree,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m" altLang="ko-KR" sz="2800">
                <a:solidFill>
                  <a:schemeClr val="tx1">
                    <a:lumMod val="65000"/>
                    <a:lumOff val="35000"/>
                  </a:schemeClr>
                </a:solidFill>
              </a:rPr>
              <a:t>"Akkuma tiksichi hoolaa bade argachuutti gammadu,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m" altLang="ko-KR" sz="2800">
                <a:solidFill>
                  <a:schemeClr val="tx1">
                    <a:lumMod val="65000"/>
                    <a:lumOff val="35000"/>
                  </a:schemeClr>
                </a:solidFill>
              </a:rPr>
              <a:t>Waaqayyo qalbii diddiirrannaa cubbamaa tokkootti gammada."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om" altLang="ko-KR" sz="3600">
                <a:solidFill>
                  <a:schemeClr val="tx1">
                    <a:lumMod val="65000"/>
                    <a:lumOff val="35000"/>
                  </a:schemeClr>
                </a:solidFill>
              </a:rPr>
              <a:t>Tiksichi hoolaa bade argachuuf aarsaa lakkoofsa hin qabne kaffaluu qaba ture.</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Yesuus nu fayyisuuf lubbuu isaa aarsaa godhe.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om" altLang="ko-KR" sz="3600">
                <a:solidFill>
                  <a:schemeClr val="tx1">
                    <a:lumMod val="65000"/>
                    <a:lumOff val="35000"/>
                  </a:schemeClr>
                </a:solidFill>
              </a:rPr>
              <a:t>Yesuus akka hoolaa badeetti nu fayyisuu isaaf galateeffachuu qabna.</a:t>
            </a:r>
            <a:r xmlns:a="http://schemas.openxmlformats.org/drawingml/2006/main">
              <a:rPr lang="om"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 ?</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r xmlns:a="http://schemas.openxmlformats.org/drawingml/2006/main">
              <a:rPr lang="om" altLang="en-US" sz="3600">
                <a:solidFill>
                  <a:srgbClr val="0070c0"/>
                </a:solidFill>
              </a:rPr>
              <a:t> </a:t>
            </a:r>
            <a:r xmlns:a="http://schemas.openxmlformats.org/drawingml/2006/main">
              <a:rPr lang="om" altLang="ko-KR" sz="3600">
                <a:solidFill>
                  <a:srgbClr val="0070c0"/>
                </a:solidFill>
              </a:rPr>
              <a:t>dha..</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Cubbuu irraa qalbii diddiirrachuu keenyatti kan gammadu Yesus 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Tiksee hoolaa bade osoo barbaaduu maal hin goone?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Hoolota 99 dhiisee isa bade sana sakatta'e.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Isa bade argachuu isaatti gammade.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Hoolaa haaraa bite.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Dhaabaaf namoota waame.</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3 </a:t>
            </a:r>
            <a:r xmlns:a="http://schemas.openxmlformats.org/drawingml/2006/main">
              <a:rPr lang="om" altLang="ko-KR" sz="2800">
                <a:solidFill>
                  <a:srgbClr val="ff0000"/>
                </a:solidFill>
              </a:rPr>
              <a:t>Hoolaa haaraa bite.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om" altLang="ko-KR" sz="3600"/>
              <a:t>Haaluma wal fakkaatuun namoota qajeelota sagaltamii sagal kanneen qalbii diddiirrachuu hin barbaachifne caalaa cubbamaa tokko qalbii diddiirrateen samii irratti gammachuun akka caalu isinitti hima.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15:7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70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Seenaa Samaariyaa Gaarii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om" altLang="ko-KR" sz="3600"/>
              <a:t>"Namicha saamtota harkatti kufe sadan kana keessaa kamtu ollaa ture jettanii yaaddu?"</a:t>
            </a:r>
            <a:endParaRPr xmlns:a="http://schemas.openxmlformats.org/drawingml/2006/main" lang="en-US" altLang="ko-KR" sz="3600"/>
          </a:p>
          <a:p>
            <a:pPr xmlns:a="http://schemas.openxmlformats.org/drawingml/2006/main" lvl="0">
              <a:defRPr/>
            </a:pPr>
            <a:r xmlns:a="http://schemas.openxmlformats.org/drawingml/2006/main">
              <a:rPr lang="om" altLang="ko-KR" sz="3600"/>
              <a:t>Ogeessi seeraa sun "Nama isaaf araarame" jedhee deebiseef. Yesus, "Deemi akkasuma godhi" jedheen.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10: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36-37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Namni tokko kophaa isaa osoo deemaa jiruu saamtota waliin wal arge. Uffata isaa irraa mulqanii, reebanii deemanii, walakkaa du'ee dhiisanii deeman.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Sana booda lubi tokko akka tasaatti karaa irratti isa arge, gama biraatiin darbe. Leewwiin tokkos akkasuma.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Mana horii Beetaliheem keessa Maariyaam, Yoseef fi daa’ima Yesus isa mootii ta’ee gara lafaa dhufe ture.</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Sadaffaa, lammiin Samaariyaa tokko akka tasaatti isa arge. Warri Samaariyaa namoota Yihudoonni hin jaalanne turan.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Garuu, Namichi Samaariyaa sun isa mararfate, kanaaf akka gaariitti isa ilaale, kunuunse.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akkas jedheera: “Sabni Waaqayyoo, yeroo kam iyyuu, ollaa gaarii warra rakkatan gargaaru ta’uu qaba.”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Lubi fi Lewwoonni, fuula irraa, Waaqayyootti dhihoo fakkaatu, garuu nama biraa hin jaallatan.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Namichi Samaariyaa kun, fuula duratti, Waaqayyootti kan hin dhihaanne fakkaata, garuu ollaa gaarii warra kaan jaallachuuf fedhii qabu ture.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Akkasumas Waaqayyootti yoo dhihaanne ollaa keenya warra rakkatan kan gargaaran ta’uu qabna.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Nuti akkuma warra saamamanii cubbuu keenyaaf du'uuf dirqamnu.</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om" altLang="ko-KR" sz="3600">
                <a:solidFill>
                  <a:schemeClr val="tx1">
                    <a:lumMod val="65000"/>
                    <a:lumOff val="35000"/>
                  </a:schemeClr>
                </a:solidFill>
              </a:rPr>
              <a:t>Garuu Yesus isa haala hamaa kana jalaa nu oolche.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Lubichi fi Lewwichi nama saamte yommuu argan maal godhan?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Isaanis isaaf kadhatan.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The madaa isaa yaale.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Mana yaalaa geessan.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Gama biraatiin isa bira darban.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4 </a:t>
            </a:r>
            <a:r xmlns:a="http://schemas.openxmlformats.org/drawingml/2006/main">
              <a:rPr lang="om" altLang="ko-KR" sz="2800">
                <a:solidFill>
                  <a:srgbClr val="ff0000"/>
                </a:solidFill>
              </a:rPr>
              <a:t>Gama biraatiin isa bira darban.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om" altLang="ko-KR" sz="3600"/>
              <a:t>"Namicha saamtota harkatti kufe sadan kana keessaa kamtu ollaa ture jettanii yaaddu?"</a:t>
            </a:r>
            <a:endParaRPr xmlns:a="http://schemas.openxmlformats.org/drawingml/2006/main" lang="en-US" altLang="ko-KR" sz="3600"/>
          </a:p>
          <a:p>
            <a:pPr xmlns:a="http://schemas.openxmlformats.org/drawingml/2006/main" lvl="0">
              <a:defRPr/>
            </a:pPr>
            <a:r xmlns:a="http://schemas.openxmlformats.org/drawingml/2006/main">
              <a:rPr lang="om" altLang="ko-KR" sz="3600"/>
              <a:t>Ogeessi seeraa sun "Nama isaaf araarame" jedhee deebiseef. Yesus, "Deemi akkasuma godhi" jedheen.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10: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36-37 irratti</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71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Maariyaamii fi Maartaa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om" altLang="ko-KR" sz="4000"/>
              <a:t>garuu waan tokko qofatu barbaachisa. Maariyaam waan caalu filatteetti, ishee irraas hin fudhatamu."</a:t>
            </a:r>
            <a:endParaRPr xmlns:a="http://schemas.openxmlformats.org/drawingml/2006/main" lang="en-US" altLang="ko-KR" sz="4000"/>
          </a:p>
          <a:p>
            <a:pPr xmlns:a="http://schemas.openxmlformats.org/drawingml/2006/main" lvl="0">
              <a:defRPr/>
            </a:pPr>
            <a:r xmlns:a="http://schemas.openxmlformats.org/drawingml/2006/main">
              <a:rPr lang="om"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om"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10: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42. 42.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Yesuus gara mana Maariyaamii fi Maartaatti affeeramee ture.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Doktooronni Bahaa irraa dhufan warqee, ixaanaa fi miirra isaan qopheessan kennaa godhanii Yesusiin kennan. “Yesus biyya kana waan dhufteef galatoomi!”</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Maartaan hojiidhaan utuu qabattee jirtuu Maariyaam hawwii guddaan Yesusiin dhaggeeffatte.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"Yeroon baay'ee hojiin itti baay'atu Maariyaam kophaa koo akkan hojjedhu naaf hayyamte jedhee amanuu hin danda'u" jettee yaadde Maartaan.</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Dhuma irrattis Maartaan Yesusitti iyyatte. "Yesuus maaloo Maariyaam gadhiisi. Hojiin kophaa koo hojjechuu baay'ee qaba."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"Baay'ee hin hojjetin. Maariyaam dhaggeeffachuu waan jaallatuuf dhaggeeffachuu itti fufti" jedhe.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solidFill>
                  <a:srgbClr val="ff0000"/>
                </a:solidFill>
              </a:rPr>
              <a:t>Barumsa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solidFill>
                  <a:schemeClr val="tx1">
                    <a:lumMod val="65000"/>
                    <a:lumOff val="35000"/>
                  </a:schemeClr>
                </a:solidFill>
              </a:rPr>
              <a:t>Maartaan wanta baayʼee hojjetan utuu jiranii Maariyaam Yesusiin dhaggeeffachuun ishee sirrii akka hin taane itti fakkaate.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Yesus garuu Yesusiin dhaggeeffachuun wanta hunda caalaa gatii guddaa akka qabu isaan barsiiseera.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Yeroon Macaafa Qulqulluu dhaggeeffachuu fi barannu nuuf yeroo hunda caalaa gatii guddaa qabudha.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om" altLang="ko-KR" sz="3200">
                <a:solidFill>
                  <a:schemeClr val="tx1">
                    <a:lumMod val="65000"/>
                    <a:lumOff val="35000"/>
                  </a:schemeClr>
                </a:solidFill>
              </a:rPr>
              <a:t>Macaafa Qulqulluu dhaggeeffachuu fi irraa barachuuf yeroo nurraa mulquu hin qabnu.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om" altLang="ko-KR" sz="3200"/>
              <a:t>Yesuus eenyu?</a:t>
            </a:r>
            <a:r xmlns:a="http://schemas.openxmlformats.org/drawingml/2006/main">
              <a:rPr lang="om"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rgbClr val="0070c0"/>
                </a:solidFill>
              </a:rPr>
              <a:t>Yesuus..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om" altLang="ko-KR" sz="3600">
                <a:solidFill>
                  <a:schemeClr val="tx1">
                    <a:lumMod val="65000"/>
                    <a:lumOff val="35000"/>
                  </a:schemeClr>
                </a:solidFill>
              </a:rPr>
              <a:t>Yesuus nama dubbii Waaqayyoo dhaga'an jaallatudha.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Quiz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om" altLang="ko-KR" sz="3200">
                <a:solidFill>
                  <a:schemeClr val="tx1">
                    <a:lumMod val="65000"/>
                    <a:lumOff val="35000"/>
                  </a:schemeClr>
                </a:solidFill>
              </a:rPr>
              <a:t>Maariyaam utuu Maartaan baayʼee hojjettu maal goote?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1 </a:t>
            </a:r>
            <a:r xmlns:a="http://schemas.openxmlformats.org/drawingml/2006/main">
              <a:rPr lang="om" altLang="ko-KR" sz="2800">
                <a:solidFill>
                  <a:schemeClr val="tx1">
                    <a:lumMod val="65000"/>
                    <a:lumOff val="35000"/>
                  </a:schemeClr>
                </a:solidFill>
              </a:rPr>
              <a:t>Isheenis kadhatte.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2 </a:t>
            </a:r>
            <a:r xmlns:a="http://schemas.openxmlformats.org/drawingml/2006/main">
              <a:rPr lang="om" altLang="ko-KR" sz="2800">
                <a:solidFill>
                  <a:schemeClr val="tx1">
                    <a:lumMod val="65000"/>
                    <a:lumOff val="35000"/>
                  </a:schemeClr>
                </a:solidFill>
              </a:rPr>
              <a:t>Dubbii Yesus dhaggeeffatte.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3 </a:t>
            </a:r>
            <a:r xmlns:a="http://schemas.openxmlformats.org/drawingml/2006/main">
              <a:rPr lang="om" altLang="ko-KR" sz="2800">
                <a:solidFill>
                  <a:schemeClr val="tx1">
                    <a:lumMod val="65000"/>
                    <a:lumOff val="35000"/>
                  </a:schemeClr>
                </a:solidFill>
              </a:rPr>
              <a:t>Isheen rafaa turte.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chemeClr val="tx1">
                    <a:lumMod val="65000"/>
                    <a:lumOff val="35000"/>
                  </a:schemeClr>
                </a:solidFill>
              </a:rPr>
              <a:t>4 </a:t>
            </a:r>
            <a:r xmlns:a="http://schemas.openxmlformats.org/drawingml/2006/main">
              <a:rPr lang="om" altLang="ko-KR" sz="2800">
                <a:solidFill>
                  <a:schemeClr val="tx1">
                    <a:lumMod val="65000"/>
                    <a:lumOff val="35000"/>
                  </a:schemeClr>
                </a:solidFill>
              </a:rPr>
              <a:t>Maartaa cimsitee gargaarte.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om" altLang="en-US" sz="2800">
                <a:solidFill>
                  <a:srgbClr val="ff0000"/>
                </a:solidFill>
              </a:rPr>
              <a:t>2 </a:t>
            </a:r>
            <a:r xmlns:a="http://schemas.openxmlformats.org/drawingml/2006/main">
              <a:rPr lang="om" altLang="ko-KR" sz="2800">
                <a:solidFill>
                  <a:srgbClr val="ff0000"/>
                </a:solidFill>
              </a:rPr>
              <a:t>Dubbii Yesus dhaggeeffatte.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om" altLang="ko-KR" sz="4000"/>
              <a:t>Dubbii har'aa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om" altLang="ko-KR" sz="4000"/>
              <a:t>garuu waan tokko qofatu barbaachisa. Maariyaam waan caalu filatteetti, ishee irraas hin fudhatamu."</a:t>
            </a:r>
            <a:endParaRPr xmlns:a="http://schemas.openxmlformats.org/drawingml/2006/main" lang="en-US" altLang="ko-KR" sz="4000"/>
          </a:p>
          <a:p>
            <a:pPr xmlns:a="http://schemas.openxmlformats.org/drawingml/2006/main" lvl="0">
              <a:defRPr/>
            </a:pPr>
            <a:r xmlns:a="http://schemas.openxmlformats.org/drawingml/2006/main">
              <a:rPr lang="om"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om"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om" altLang="ko-KR" sz="2800">
                <a:solidFill>
                  <a:schemeClr val="tx1">
                    <a:lumMod val="65000"/>
                    <a:lumOff val="35000"/>
                  </a:schemeClr>
                </a:solidFill>
              </a:rPr>
              <a:t>Luqaas</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10: 1. .</a:t>
            </a:r>
            <a:r xmlns:a="http://schemas.openxmlformats.org/drawingml/2006/main">
              <a:rPr lang="om" altLang="en-US" sz="2800">
                <a:solidFill>
                  <a:schemeClr val="tx1">
                    <a:lumMod val="65000"/>
                    <a:lumOff val="35000"/>
                  </a:schemeClr>
                </a:solidFill>
              </a:rPr>
              <a:t> </a:t>
            </a:r>
            <a:r xmlns:a="http://schemas.openxmlformats.org/drawingml/2006/main">
              <a:rPr lang="om" altLang="ko-KR" sz="2800">
                <a:solidFill>
                  <a:schemeClr val="tx1">
                    <a:lumMod val="65000"/>
                    <a:lumOff val="35000"/>
                  </a:schemeClr>
                </a:solidFill>
              </a:rPr>
              <a:t>42. 42.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om" altLang="ko-KR" sz="2500" dirty="0">
                <a:solidFill>
                  <a:schemeClr val="tx1">
                    <a:lumMod val="65000"/>
                    <a:lumOff val="35000"/>
                  </a:schemeClr>
                </a:solidFill>
              </a:rPr>
              <a:t>Durba Maariyaam jedhamtu Galiilaa Israaʼel keessa jiraachaa turte. Dargaggeessa Yoseef jedhamu tokkoof kaadhimamtee turte.</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Doktooronni kun Israaʼel irraa fagaatee illee Yesus, Mooticha waaqeffachuuf dhufan.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Yesus mootii namootaa isa dhugaati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addunyaa guutuutti.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Yesuus mootii kooti.</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Jireenya Yesus isa yeroo hundumaa Mootii ta’e waaqeffachuu fi duukaa bu’uu jiraachuu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waaqeffannaan keenya ni mala.</a:t>
            </a:r>
            <a:r xmlns:a="http://schemas.openxmlformats.org/drawingml/2006/main">
              <a:rPr altLang="en-US" lan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Kan har'aa</a:t>
            </a:r>
            <a:r xmlns:a="http://schemas.openxmlformats.org/drawingml/2006/main">
              <a:rPr altLang="en-US" lang="om" sz="4000">
                <a:solidFill>
                  <a:srgbClr val="ff0000"/>
                </a:solidFill>
              </a:rPr>
              <a:t> </a:t>
            </a:r>
            <a:r xmlns:a="http://schemas.openxmlformats.org/drawingml/2006/main">
              <a:rPr altLang="ko-KR" lang="om" sz="4000">
                <a:solidFill>
                  <a:srgbClr val="ff0000"/>
                </a:solidFill>
              </a:rPr>
              <a:t>Battallee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Isa kamtu Yesus kennaa guyyaa dhalootaatti hin fudhanne?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warqee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ixaana</a:t>
            </a:r>
            <a:r xmlns:a="http://schemas.openxmlformats.org/drawingml/2006/main">
              <a:rPr altLang="en-US" lang="o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miirri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kompiitara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kompiitara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Kan har'aa</a:t>
            </a:r>
            <a:r xmlns:a="http://schemas.openxmlformats.org/drawingml/2006/main">
              <a:rPr altLang="en-US" lang="om" sz="4000">
                <a:solidFill>
                  <a:srgbClr val="ff0000"/>
                </a:solidFill>
              </a:rPr>
              <a:t> </a:t>
            </a:r>
            <a:r xmlns:a="http://schemas.openxmlformats.org/drawingml/2006/main">
              <a:rPr altLang="ko-KR" lang="om" sz="4000">
                <a:solidFill>
                  <a:srgbClr val="ff0000"/>
                </a:solidFill>
              </a:rPr>
              <a:t>Jecha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Mana sana yommuu dhufan mucaa haadha isaa Maariyaam waliin arganii sagadanii sagadan. Achiis qabeenyasaanii bananii kennaa warqee, ixaanaa fi miiraa isaaf kennan.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Lakki.</a:t>
            </a:r>
            <a:r xmlns:a="http://schemas.openxmlformats.org/drawingml/2006/main">
              <a:rPr lang="om" altLang="en-US" b="1">
                <a:solidFill>
                  <a:schemeClr val="tx1">
                    <a:lumMod val="50000"/>
                    <a:lumOff val="50000"/>
                  </a:schemeClr>
                </a:solidFill>
              </a:rPr>
              <a:t> </a:t>
            </a:r>
            <a:r xmlns:a="http://schemas.openxmlformats.org/drawingml/2006/main">
              <a:rPr lang="om" altLang="ko-KR" b="1">
                <a:solidFill>
                  <a:schemeClr val="tx1">
                    <a:lumMod val="50000"/>
                    <a:lumOff val="50000"/>
                  </a:schemeClr>
                </a:solidFill>
              </a:rPr>
              <a:t>48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Daa'imni Yesuus Gara Gibxii Miliqe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Yeroo isaan deeman ergamaan Gooftaa abjuudhaan Yoseefitti mul'ate. "Ka'i" jedheen, "mucaa fi haadha isaa fudhadhuu gara Gibxiitti miliqa. Heroodis mucaa sana ajjeesuuf barbaaduuf waan jiruuf hangan sitti himutti achi tura" jedhe.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Heroodis, mootiin Israa’el, oduu dhaloota Yesus karaa warra Magi, Yesusiin ajjeesuuf shira xaxeen dhaga’e.</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Haa ta'u malee, Waaqayyo inni shira Heroodis hunda beeku, abjuudhaan Magiin Heroodis irraa akka fagaatu dubbate.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Akkasumas, Yoseef abbaan manaa Maariyaam ergamaan tokko abjuudhaan, “Gara Gibxiitti miliqadhu. Heroodis Yesusiin ajjeesuuf jira.”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om" sz="2800">
                <a:solidFill>
                  <a:schemeClr val="tx1">
                    <a:lumMod val="65000"/>
                    <a:lumOff val="35000"/>
                  </a:schemeClr>
                </a:solidFill>
              </a:rPr>
              <a:t>Yoseef kana yommuu dhaga’u Maariyaamiifi daa’ima Yesusiin fudhatee Heroodis irraa gara Gibxiitti baqate.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om" sz="2800">
                <a:solidFill>
                  <a:schemeClr val="tx1">
                    <a:lumMod val="65000"/>
                    <a:lumOff val="35000"/>
                  </a:schemeClr>
                </a:solidFill>
              </a:rPr>
              <a:t>Gaaf tokko ergamaan tokko Maariyaamitti mul'ate. “Nagaa isin warri tola guddaa argattan! Gooftaan isinii wajjin jira.”</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Yeroo kanatti, Heroodis inni Magiin akka gowwoomfame beekee, daaʼimman Beetaliheem hunda akka ajjeesuuf ajaja suukaneessaa kenne. Yesus hanga Heroodis duʼutti Gibxii keessa turuu qaba ture.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Tiksitoonniifi warri Maajiin Yesus eenyu akka taʼe hubataniiru.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Haa ta'u malee, Heroodis mootichi Yesusiin hin beekne. Kana malees, araada isaa irraa kan kaʼe, Yesusiin ajjeesuuf yaaluun cubbuu gara jabeessa raawwateera.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Addunyaa kanarra namoonni waa'ee Yesuus dhaga'uu didan baay'eedha.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Cubbuu baayyee cimaadha.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Humna namaatiin dhaabbachuu kan hin dandeenye Yesus dha.</a:t>
            </a:r>
            <a:r xmlns:a="http://schemas.openxmlformats.org/drawingml/2006/main">
              <a:rPr altLang="en-US" lang="om"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Heroodis jalaa eessatti miliqe?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Gibxii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Ameerikaa</a:t>
            </a:r>
            <a:r xmlns:a="http://schemas.openxmlformats.org/drawingml/2006/main">
              <a:rPr altLang="en-US" lang="o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Kooriyaa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Israa'el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1 </a:t>
            </a:r>
            <a:r xmlns:a="http://schemas.openxmlformats.org/drawingml/2006/main">
              <a:rPr altLang="ko-KR" lang="om" sz="2800">
                <a:solidFill>
                  <a:srgbClr val="ff0000"/>
                </a:solidFill>
              </a:rPr>
              <a:t>Gibxii</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Yeroo isaan deeman ergamaan Gooftaa abjuudhaan Yoseefitti mul'ate. "Ka'i" jedheen, "mucaa fi haadha isaa fudhadhuu gara Gibxiitti miliqa. Heroodis mucaa sana ajjeesuuf barbaaduuf waan jiruuf hangan sitti himutti achi tura" jedhe.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49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Mucaa Yesuus Mana Qulqullummaatti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"Maaliif na barbaadaa turte?" jedhee gaafate. "Mana Abbaa koo keessa ta'uun akkan qabu hin beeknee?"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2:49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Ayyaana Faasikaa irratti, Yesus umuriinsaa waggaa 12 yommuu taʼu, warrisaa wajjin gara mana qulqullummaa Yerusaalemitti argamu dhufan.</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Yoseefii fi Maariyaam mana qulqullummaa Yerusaalem irraa gara manaatti utuu deemaa jiranii Yesusiin argachuu hin dandeenye.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Yoseef fi Maariyaam Yesusiin argachuuf gara mana qulqullummaa Yerusaalemitti deebi’an.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om" altLang="ko-KR" sz="2800" dirty="0">
                <a:solidFill>
                  <a:schemeClr val="tx1">
                    <a:lumMod val="65000"/>
                    <a:lumOff val="35000"/>
                  </a:schemeClr>
                </a:solidFill>
              </a:rPr>
              <a:t>“Maariyaam ilma ni deessee maqaa Yesus jedhu itti moggaafta.” Oduu kana sodaatte.</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"Mana abbaa koo keessa akkan jiru hin beektuu?“ Yesus mana qulqullummaa keessatti barsiisota Macaafa Qulqulluu wajjin marii gochaa ture. Hundi isaanii ogummaa Yesuus ajaa'ibsiifatan.</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om" sz="2800">
                <a:solidFill>
                  <a:schemeClr val="tx1">
                    <a:lumMod val="65000"/>
                    <a:lumOff val="35000"/>
                  </a:schemeClr>
                </a:solidFill>
              </a:rPr>
              <a:t>Ergasii mucaan Yesus akkuma ogummaa fi olka’iinsi isaa guddachaa deemuun Waaqayyoo fi namoota biratti jaalala guddaa qabaachaa dhufeera.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Mucaan Yesus ilma Waaqayyoo ta’uu isaa ijoollummaa isaatii kaasee beeka ture. Akkasumas jireenya akka Fayyisaatti garaadhaa qophaa'e.</a:t>
            </a:r>
            <a:r xmlns:a="http://schemas.openxmlformats.org/drawingml/2006/main">
              <a:rPr altLang="en-US" lang="om"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Dargaggoota taanullee,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ijoollee Waaqayyoo ta’uu keenya ifatti yaadachuu qabna.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Kanaaf akka ijoollee Waaqayyootti jiraachaa akka jirru Waaqayyoo fi namootatti agarsiisuu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Ilma Waaqayyoo taʼus, warra fooniitiif gad of deebisuu fi abboomamuudhaan fakkeenya taʼeera.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inni bade eessa ture?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keessatti</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-icha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mana fincaanii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masaraa mootummaa keessatti</a:t>
            </a:r>
            <a:r xmlns:a="http://schemas.openxmlformats.org/drawingml/2006/main">
              <a:rPr altLang="en-US" lang="o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keessatti</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-icha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mana sagadaa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mana keessatti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3 </a:t>
            </a:r>
            <a:r xmlns:a="http://schemas.openxmlformats.org/drawingml/2006/main">
              <a:rPr altLang="ko-KR" lang="om" sz="2800">
                <a:solidFill>
                  <a:srgbClr val="ff0000"/>
                </a:solidFill>
              </a:rPr>
              <a:t>mana qulqullummaa keessatti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"Maaliif na barbaadaa turte?" jedhee gaafate. "Mana Abbaa koo keessa ta'uun akkan qabu hin beeknee?"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Luqaas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2:49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50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Cuuphaa Yesuus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"sagalee nama gammoojjii keessatti, 'Gooftaaf karaa qopheessi, karaa qajeelaa isaaf tolchi' jedhee waamu."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4.Akkasumas Yohaannis naannoo gammoojjiitti cuuphaa dhiifama cubbuutiif cuuphaa qalbii diddiirrannaa lallabaa dhufe.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3-4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umuriin isaa waggaa soddoma yommuu taʼu, namni hin beekne tokko uffata gaala uffatee, qamalee fi damma bosonaa nyaachaa gammoojjii keessatti mulʼate.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Maqaan isaa Yohaannis cuuphaa jedhama ture. Fayyisaan waan dhufuuf akka qalbii diddiirratanii fi cuuphamaniif waamicha dhiyeesse.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om" altLang="ko-KR" sz="2800" dirty="0">
                <a:solidFill>
                  <a:schemeClr val="tx1">
                    <a:lumMod val="65000"/>
                    <a:lumOff val="35000"/>
                  </a:schemeClr>
                </a:solidFill>
              </a:rPr>
              <a:t>Garuu, ergaa Waaqayyoo ni ajajamte. “Ani garbicha Gooftaa ti. Akka ati jette naaf haa ta’u.”</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'Nama na booda dhufu qopheessuuf as jira!'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m" altLang="ko-KR" sz="2800">
                <a:solidFill>
                  <a:schemeClr val="tx1">
                    <a:lumMod val="65000"/>
                    <a:lumOff val="35000"/>
                  </a:schemeClr>
                </a:solidFill>
              </a:rPr>
              <a:t>Yohaannis cuuphaan karaa Yesus qopheessaa ture.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Yohaannis cuuphaan cuuphamuufis dhufe.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m" altLang="ko-KR" sz="2800">
                <a:solidFill>
                  <a:schemeClr val="tx1">
                    <a:lumMod val="65000"/>
                    <a:lumOff val="35000"/>
                  </a:schemeClr>
                </a:solidFill>
              </a:rPr>
              <a:t>"Ilaaluu! hoolaa Waaqayyoo isa cubbuu biyya lafaa irraa fuudhu!” Yohaannis cuuphaan sagalee ol kaasee Yesusiin beeksise.</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Yohaannisiin yommuu cuuphamu , samii irraa hafuurri qulqulluun akka gugee isa irratti bu’ee sagaleen tokko ni dhaga’ame: “Ati Ilma koo isa ani jaalladhudha; sitti gammadeera.”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Yohaannis cuuphaan of hin ol hin kaafne.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Jireenya isaa guutummaatti Yesusiin beeksisuudhaaf kenne.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Eenyuuf jiraachaa jira?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Akkuma Yohaannis cuuphaa na dhaadachuu fi ol kaasuu irra jireenya Yesusiin ol kaasu fi beeksisu jiraachuu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ilma Waaqayyoo tokkicha.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Gaafa Yesus cuuphame maaltu samii irraa bu'e??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korma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Hafuura Qulqulluu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ostrich jedhamuun beekama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saroonni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2 </a:t>
            </a:r>
            <a:r xmlns:a="http://schemas.openxmlformats.org/drawingml/2006/main">
              <a:rPr altLang="ko-KR" lang="om" sz="2800">
                <a:solidFill>
                  <a:srgbClr val="ff0000"/>
                </a:solidFill>
              </a:rPr>
              <a:t>Hafuura Qulqulluu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"sagalee nama gammoojjii keessatti, 'Gooftaaf karaa qopheessi, karaa qajeelaa isaaf tolchi' jedhee waamu."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om" sz="3600">
                <a:solidFill>
                  <a:schemeClr val="tx1">
                    <a:lumMod val="65000"/>
                    <a:lumOff val="35000"/>
                  </a:schemeClr>
                </a:solidFill>
              </a:rPr>
              <a:t>4.Akkasumas Yohaannis naannoo gammoojjiitti cuuphaa dhiifama cubbuutiif cuuphaa qalbii diddiirrannaa lallabaa dhufe.</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Maarqos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1:</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3-4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51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Yesuus Seexanaan qorameera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"Yaa Seexana, ana irraa fagaadhu! 'Waaqayyo gooftaa kee waaqeffadhu, isa qofas tajaajili' jedhamee barreeffameera" jedheen.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4:10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Yesuus guyyaa afurtama erga soomee kadhatee booda, Seexanni mul’atee Yesusiin qore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om" altLang="ko-KR" sz="2500" dirty="0">
                <a:solidFill>
                  <a:schemeClr val="tx1">
                    <a:lumMod val="65000"/>
                    <a:lumOff val="35000"/>
                  </a:schemeClr>
                </a:solidFill>
              </a:rPr>
              <a:t>Kanaaf, durba ta'us ulfoofte. Mucaan kun maqaan isaa Yesuus jedhama. Inni ilma Waaqayyooti gara fuulduraatti namoota hundumaa cubbuu isaanii irraa kan oolchudha.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“Beeloftee jirtaa? Dhagaa kanaan keekii ruuzii tolchitee nyaadhu!” Seexanni qormaata isa jalqabaa raawwateera. Yesuus garuu dubbii Waaqayyootiin qormaata injifate.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“Egaa as irraa utaali! Ilma Waaqayyoo yoo taate hin duutu.” Seexanni Yesusiin yeroo lammataaf gubbaa mana qulqullummaa irratti qoreera.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Yeroo kanatti Yesusiin gaara baay’ee olka’aa ta’etti geessee mootummaa biyya lafaa hunda Yesuusitti agarsiisee “yoo naaf sagade kana hundumaa siif kenna!” Yesuus garuu qormaata sadaffaa sagalee Waaqayyootiin dide.</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Dhuma irrattis Yesus qorumsa Seexanaa hunda injifate. Waaqayyo Yesus isa qorumsa hundumaa mo’eetti gammade.</a:t>
            </a:r>
            <a:r xmlns:a="http://schemas.openxmlformats.org/drawingml/2006/main">
              <a:rPr lang="om"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Yesuus Ilma Waaqayyoo ture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Garuu akkuma keenya seexanaan qorameera.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Yesus garuu Dubbii Waaqayyootiin qorumsa Seexanaa moʼeera.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Seexanni amma iyyuu nu qora.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Haa ta'u malee akkuma Yesus qorumsa seexanaa sagalee Waaqayyootiin mo'uu dandeenya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rgbClr val="ff0000"/>
                </a:solidFill>
              </a:rPr>
              <a:t>Yesuus eenyu?</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qorumsa nu mudatu mo’uuf gargaaraa keenya. Akkasumas qormaata nu mudatu hunda hubatee akka mo’annu kan nu gargaaru isadha.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Seexanni qormaata meeqa Yesusiin kenne?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tokko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lama</a:t>
            </a:r>
            <a:r xmlns:a="http://schemas.openxmlformats.org/drawingml/2006/main">
              <a:rPr altLang="en-US" lang="om"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sadii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afur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3 </a:t>
            </a:r>
            <a:r xmlns:a="http://schemas.openxmlformats.org/drawingml/2006/main">
              <a:rPr altLang="ko-KR" lang="om" sz="2800">
                <a:solidFill>
                  <a:srgbClr val="ff0000"/>
                </a:solidFill>
              </a:rPr>
              <a:t>sadii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"Yaa Seexana, ana irraa fagaadhu! 'Waaqayyo gooftaa kee waaqeffadhu, isa qofas tajaajili' jedhamee barreeffameera" jedheen.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Maatewos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4:10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52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Bishaan</a:t>
            </a:r>
            <a:r xmlns:a="http://schemas.openxmlformats.org/drawingml/2006/main">
              <a:rPr lang="om" altLang="en-US" sz="4400"/>
              <a:t> </a:t>
            </a:r>
            <a:r xmlns:a="http://schemas.openxmlformats.org/drawingml/2006/main">
              <a:rPr lang="om" altLang="ko-KR" sz="4400"/>
              <a:t>Gara Wayiniitti jijjiirame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Kun, mallattoo dinqii isaa keessaa isa jalqabaa, Yesus Kanaa Galiilaa keessatti raawwate. Akkasitti ulfina isaa mulʼisee, duuka buutonni isaas isatti amanan.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2:11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Maariyaam heerumtee osoo jirtuu ilma godhachuu sodaatte.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Haa ta'u malee amantiidhaan sagalee Waaqayyoo fudhattee ajajamte.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Dubbii Waaqayyootti yeroo amannu fi abboomamnu sodaachuu dandeenya. Garuu akkuma waadaa Maariyaam “Akkuma ati jette anaaf haa ta’u” jennee himachuu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Cidha Galiilaa Kaanaatti raawwatame. Yesusiifi duuka buutonnisaas cidha kanarratti afeeramanii turan.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Garuu rakkoon uumame. Wayiniin sun dhumee ture. Wayinii malee ayyaana qabaachuu hin dandeessu.</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Yesus tajaajiltoonni mana sana keessa jiran gara qaruuraa sanaatti bishaan akka naqan godhe. Hojjettoonni waan gaafatan raawwatan.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Sana booda bishaan qaruuraa keessa jiru akka dhandhamuuf fudhatame. Bishaan qaruuraa sana keessa jiru gara wayinii baayʼee miʼaawaa taʼetti jijjiirame.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Keessummoonni wayinii kana dhandhamaniiru, ajaa'ibsiifataniiru. Yeroo jalqabaa caalaa wayiniin miʼaawaa taʼe isaaniif kan dhihaate siʼa taʼu, dinqii Yesuus hojjeteef galata ayyaanichi caalaatti gammachiisaa taʼuu dandaʼa.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Barumsa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Bara Yesus, wayinii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ayyaana sana irratti gonkumaa kan hin hafne ture.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Yesus bishaan wayinii godhee ayyaanichaaf wanta barbaachisu qopheesse.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Nutiif Yesus nama hin hafnedha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akka wayinii ayyaana keessatti.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Ayyaana Yesus isa ofii isaa nuuf kenne yaadachuu qabna.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a:t>
            </a:r>
            <a:r xmlns:a="http://schemas.openxmlformats.org/drawingml/2006/main">
              <a:rPr altLang="en-US" lang="om"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Eenyu</a:t>
            </a:r>
            <a:r xmlns:a="http://schemas.openxmlformats.org/drawingml/2006/main">
              <a:rPr altLang="en-US" lang="om" sz="3200"/>
              <a:t> </a:t>
            </a:r>
            <a:r xmlns:a="http://schemas.openxmlformats.org/drawingml/2006/main">
              <a:rPr altLang="ko-KR" lang="om" sz="3200"/>
              <a:t>dha</a:t>
            </a:r>
            <a:r xmlns:a="http://schemas.openxmlformats.org/drawingml/2006/main">
              <a:rPr altLang="en-US" lang="om" sz="3200"/>
              <a:t> </a:t>
            </a:r>
            <a:r xmlns:a="http://schemas.openxmlformats.org/drawingml/2006/main">
              <a:rPr altLang="ko-KR" lang="om" sz="3200"/>
              <a:t>Yesuus?</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gammachuu keenya, akka wayinii ayyaanaa.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Yesus bishaan gara maalitti jijjiire?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aannan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dhangala’aa burtukaanaa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buddeena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wayinii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4 </a:t>
            </a:r>
            <a:r xmlns:a="http://schemas.openxmlformats.org/drawingml/2006/main">
              <a:rPr altLang="ko-KR" lang="om" sz="2800">
                <a:solidFill>
                  <a:srgbClr val="ff0000"/>
                </a:solidFill>
              </a:rPr>
              <a:t>wayinii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Kun, mallattoo dinqii isaa keessaa isa jalqabaa, Yesus Kanaa Galiilaa keessatti raawwate. Akkasitti ulfina isaa mulʼisee, duuka buutonni isaas isatti amanan.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2:11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om" altLang="ko-KR" b="1">
                <a:solidFill>
                  <a:schemeClr val="tx1">
                    <a:lumMod val="50000"/>
                    <a:lumOff val="50000"/>
                  </a:schemeClr>
                </a:solidFill>
              </a:rPr>
              <a:t>Lakk 53 Sagalee Waaqayyoo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om" altLang="ko-KR" sz="4400"/>
              <a:t>Niqoodimoos Halkan gara Yesus dhufe.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om" sz="3200">
                <a:solidFill>
                  <a:srgbClr val="FF0000"/>
                </a:solidFill>
              </a:rPr>
              <a:t>Yesuus eenyu?</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om" sz="3600">
                <a:solidFill>
                  <a:srgbClr val="0070C0"/>
                </a:solidFill>
              </a:rPr>
              <a:t>Yesuus..</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om" sz="3600">
                <a:solidFill>
                  <a:schemeClr val="tx1">
                    <a:lumMod val="65000"/>
                    <a:lumOff val="35000"/>
                  </a:schemeClr>
                </a:solidFill>
              </a:rPr>
              <a:t>Yesuus Fayyisaa keenya ta'ee gara lafaatti dhufe.</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deebisee, "Dhugaa isinitti hima, namni bishaanii fi hafuura irraa yoo dhalate malee mootummaa Waaqayyoo seenuu hin danda'u" jedheen.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3:5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om" sz="2800">
                <a:solidFill>
                  <a:schemeClr val="tx1">
                    <a:lumMod val="65000"/>
                    <a:lumOff val="35000"/>
                  </a:schemeClr>
                </a:solidFill>
              </a:rPr>
              <a:t>Namichi Niqoodimoos jedhamu barsiisaa Israa'el ture.</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Isa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dhufe</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gara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Yesuus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gara</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gaafachuu</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itti</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halkan.</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“Akkamittan mootummaa Waaqayyootti seena?”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om" altLang="ko-KR" sz="2800">
                <a:solidFill>
                  <a:schemeClr val="tx1">
                    <a:lumMod val="65000"/>
                    <a:lumOff val="35000"/>
                  </a:schemeClr>
                </a:solidFill>
              </a:rPr>
              <a:t>“Yoo lammata hin dhalanne taanaan mootummaa Waaqayyootti galuu hin dandeessu.” Yesuus deebiseef.</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Lammaffaa dhalachuu akka qabu hin hubanne. “Gadameessa haadha kootti deebi’ee deebi’ee ba’aa?”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om" altLang="ko-KR" sz="2600">
                <a:solidFill>
                  <a:schemeClr val="tx1">
                    <a:lumMod val="65000"/>
                    <a:lumOff val="35000"/>
                  </a:schemeClr>
                </a:solidFill>
              </a:rPr>
              <a:t>“Qaamni osoo hin taane hafuurri lammata dhalachuu qaba. “Namni bishaanii fi Hafuura Qulqulluun lammata dhalachuu ni danda’a.” Yesuus deebiseef</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om" altLang="ko-KR" sz="2800">
                <a:solidFill>
                  <a:schemeClr val="tx1">
                    <a:lumMod val="65000"/>
                    <a:lumOff val="35000"/>
                  </a:schemeClr>
                </a:solidFill>
              </a:rPr>
              <a:t>“Anatti amantee fayyuu qabda.” Yesus iccitii lammata dhalachuu Niqoodimoositti hime.</a:t>
            </a:r>
            <a:r xmlns:a="http://schemas.openxmlformats.org/drawingml/2006/main">
              <a:rPr lang="om"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Kan har'aa</a:t>
            </a:r>
            <a:r xmlns:a="http://schemas.openxmlformats.org/drawingml/2006/main">
              <a:rPr altLang="en-US" lang="om" sz="4000">
                <a:solidFill>
                  <a:srgbClr val="ff0000"/>
                </a:solidFill>
              </a:rPr>
              <a:t> </a:t>
            </a:r>
            <a:r xmlns:a="http://schemas.openxmlformats.org/drawingml/2006/main">
              <a:rPr altLang="ko-KR" lang="om" sz="4000">
                <a:solidFill>
                  <a:srgbClr val="ff0000"/>
                </a:solidFill>
              </a:rPr>
              <a:t>Barumsa</a:t>
            </a:r>
            <a:r xmlns:a="http://schemas.openxmlformats.org/drawingml/2006/main">
              <a:rPr altLang="en-US" lang="om"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solidFill>
                  <a:schemeClr val="tx1">
                    <a:lumMod val="65000"/>
                    <a:lumOff val="35000"/>
                  </a:schemeClr>
                </a:solidFill>
              </a:rPr>
              <a:t>Yesuusitti yoo amante,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lubbuun kee lammata ni dhalatti.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Warri Yesuusitti amanan lammata dhalattee ni taata</a:t>
            </a:r>
            <a:r xmlns:a="http://schemas.openxmlformats.org/drawingml/2006/main">
              <a:rPr altLang="en-US" lang="om" sz="3200">
                <a:solidFill>
                  <a:schemeClr val="tx1">
                    <a:lumMod val="65000"/>
                    <a:lumOff val="35000"/>
                  </a:schemeClr>
                </a:solidFill>
              </a:rPr>
              <a:t> </a:t>
            </a:r>
            <a:r xmlns:a="http://schemas.openxmlformats.org/drawingml/2006/main">
              <a:rPr altLang="ko-KR" lang="om" sz="3200">
                <a:solidFill>
                  <a:schemeClr val="tx1">
                    <a:lumMod val="65000"/>
                    <a:lumOff val="35000"/>
                  </a:schemeClr>
                </a:solidFill>
              </a:rPr>
              <a:t>cubbuu jibbuu fi Waaqayyoon jaallachuu.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Lammaffaa dhalattee?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om" sz="3200">
                <a:solidFill>
                  <a:schemeClr val="tx1">
                    <a:lumMod val="65000"/>
                    <a:lumOff val="35000"/>
                  </a:schemeClr>
                </a:solidFill>
              </a:rPr>
              <a:t>Yesuusitti amanna, lammata dhalanne. Kanaaf addunyaa irraa namoota adda ta’uu keenya yaadachuu qabna.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om" sz="3200"/>
              <a:t>Yesuus eenyu?</a:t>
            </a:r>
            <a:r xmlns:a="http://schemas.openxmlformats.org/drawingml/2006/main">
              <a:rPr altLang="en-US" lang="om"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rgbClr val="0070c0"/>
                </a:solidFill>
              </a:rPr>
              <a:t>Yesuus..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a:t>
            </a:r>
            <a:r xmlns:a="http://schemas.openxmlformats.org/drawingml/2006/main">
              <a:rPr altLang="en-US" lang="om" sz="3600">
                <a:solidFill>
                  <a:schemeClr val="tx1">
                    <a:lumMod val="65000"/>
                    <a:lumOff val="35000"/>
                  </a:schemeClr>
                </a:solidFill>
              </a:rPr>
              <a:t> </a:t>
            </a:r>
            <a:r xmlns:a="http://schemas.openxmlformats.org/drawingml/2006/main">
              <a:rPr altLang="ko-KR" lang="om" sz="3600">
                <a:solidFill>
                  <a:schemeClr val="tx1">
                    <a:lumMod val="65000"/>
                    <a:lumOff val="35000"/>
                  </a:schemeClr>
                </a:solidFill>
              </a:rPr>
              <a:t>warra isatti amanan qajeeloo fi lammata akka dhalatan kan godhudha.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Quiz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Maaltu akka lammata dhalannu nu taasisa?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1 </a:t>
            </a:r>
            <a:r xmlns:a="http://schemas.openxmlformats.org/drawingml/2006/main">
              <a:rPr altLang="ko-KR" lang="om" sz="2800">
                <a:solidFill>
                  <a:schemeClr val="tx1">
                    <a:lumMod val="65000"/>
                    <a:lumOff val="35000"/>
                  </a:schemeClr>
                </a:solidFill>
              </a:rPr>
              <a:t>bishaanii fi hafuuraan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2 </a:t>
            </a:r>
            <a:r xmlns:a="http://schemas.openxmlformats.org/drawingml/2006/main">
              <a:rPr altLang="ko-KR" lang="om" sz="2800">
                <a:solidFill>
                  <a:schemeClr val="tx1">
                    <a:lumMod val="65000"/>
                    <a:lumOff val="35000"/>
                  </a:schemeClr>
                </a:solidFill>
              </a:rPr>
              <a:t>zayitaa fi ibidda waliin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3 </a:t>
            </a:r>
            <a:r xmlns:a="http://schemas.openxmlformats.org/drawingml/2006/main">
              <a:rPr altLang="ko-KR" lang="om" sz="2800">
                <a:solidFill>
                  <a:schemeClr val="tx1">
                    <a:lumMod val="65000"/>
                    <a:lumOff val="35000"/>
                  </a:schemeClr>
                </a:solidFill>
              </a:rPr>
              <a:t>imimmaan fi sirba waliin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chemeClr val="tx1">
                    <a:lumMod val="65000"/>
                    <a:lumOff val="35000"/>
                  </a:schemeClr>
                </a:solidFill>
              </a:rPr>
              <a:t>4 </a:t>
            </a:r>
            <a:r xmlns:a="http://schemas.openxmlformats.org/drawingml/2006/main">
              <a:rPr altLang="ko-KR" lang="om" sz="2800">
                <a:solidFill>
                  <a:schemeClr val="tx1">
                    <a:lumMod val="65000"/>
                    <a:lumOff val="35000"/>
                  </a:schemeClr>
                </a:solidFill>
              </a:rPr>
              <a:t>kadhannaa fi ibaadaa waliin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om" sz="2800">
                <a:solidFill>
                  <a:srgbClr val="ff0000"/>
                </a:solidFill>
              </a:rPr>
              <a:t>1 </a:t>
            </a:r>
            <a:r xmlns:a="http://schemas.openxmlformats.org/drawingml/2006/main">
              <a:rPr altLang="ko-KR" lang="om" sz="2800">
                <a:solidFill>
                  <a:srgbClr val="ff0000"/>
                </a:solidFill>
              </a:rPr>
              <a:t>bishaanii fi hafuuraan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om" sz="4000">
                <a:solidFill>
                  <a:srgbClr val="ff0000"/>
                </a:solidFill>
              </a:rPr>
              <a:t>Dubbii har'aa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om" sz="3600">
                <a:solidFill>
                  <a:schemeClr val="tx1">
                    <a:lumMod val="65000"/>
                    <a:lumOff val="35000"/>
                  </a:schemeClr>
                </a:solidFill>
              </a:rPr>
              <a:t>Yesuus deebisee, "Dhugaa isinitti hima, namni bishaanii fi hafuura irraa yoo dhalate malee mootummaa Waaqayyoo seenuu hin danda'u" jedheen.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om" sz="2800">
                <a:solidFill>
                  <a:schemeClr val="tx1">
                    <a:lumMod val="65000"/>
                    <a:lumOff val="35000"/>
                  </a:schemeClr>
                </a:solidFill>
              </a:rPr>
              <a:t>Yohaannis</a:t>
            </a:r>
            <a:r xmlns:a="http://schemas.openxmlformats.org/drawingml/2006/main">
              <a:rPr altLang="en-US" lang="om" sz="2800">
                <a:solidFill>
                  <a:schemeClr val="tx1">
                    <a:lumMod val="65000"/>
                    <a:lumOff val="35000"/>
                  </a:schemeClr>
                </a:solidFill>
              </a:rPr>
              <a:t> </a:t>
            </a:r>
            <a:r xmlns:a="http://schemas.openxmlformats.org/drawingml/2006/main">
              <a:rPr altLang="ko-KR" lang="om" sz="2800">
                <a:solidFill>
                  <a:schemeClr val="tx1">
                    <a:lumMod val="65000"/>
                    <a:lumOff val="35000"/>
                  </a:schemeClr>
                </a:solidFill>
              </a:rPr>
              <a:t>3:5 irratti</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